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78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51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3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24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34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70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24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67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1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5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104A-5E4B-4AA1-A1FA-996DF6E35A1E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2B3BC-8281-4B59-9EE3-1E08AB2F44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6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t="7144"/>
          <a:stretch/>
        </p:blipFill>
        <p:spPr>
          <a:xfrm>
            <a:off x="1742294" y="423684"/>
            <a:ext cx="8638161" cy="5152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asellaDiTesto 4"/>
          <p:cNvSpPr txBox="1"/>
          <p:nvPr/>
        </p:nvSpPr>
        <p:spPr>
          <a:xfrm>
            <a:off x="165371" y="5575695"/>
            <a:ext cx="6314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Maddalena , figlia di Ivana </a:t>
            </a:r>
            <a:endParaRPr lang="it-IT" sz="4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2025" y="1252774"/>
            <a:ext cx="5819842" cy="4364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27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785" y="1307154"/>
            <a:ext cx="5710136" cy="4282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CasellaDiTesto 3"/>
          <p:cNvSpPr txBox="1"/>
          <p:nvPr/>
        </p:nvSpPr>
        <p:spPr>
          <a:xfrm>
            <a:off x="7285207" y="184826"/>
            <a:ext cx="40468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Margherita, </a:t>
            </a:r>
          </a:p>
          <a:p>
            <a:r>
              <a:rPr lang="it-IT" sz="4400" dirty="0"/>
              <a:t>m</a:t>
            </a:r>
            <a:r>
              <a:rPr lang="it-IT" sz="4400" dirty="0" smtClean="0"/>
              <a:t>oglie di Arturo </a:t>
            </a:r>
            <a:endParaRPr lang="it-IT" sz="4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1327" y="2535600"/>
            <a:ext cx="4306198" cy="3229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87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6451" r="17915" b="645"/>
          <a:stretch/>
        </p:blipFill>
        <p:spPr>
          <a:xfrm rot="5400000">
            <a:off x="5081435" y="917996"/>
            <a:ext cx="5817140" cy="4915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CasellaDiTesto 2"/>
          <p:cNvSpPr txBox="1"/>
          <p:nvPr/>
        </p:nvSpPr>
        <p:spPr>
          <a:xfrm>
            <a:off x="369653" y="4319082"/>
            <a:ext cx="41626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Nicoletta, </a:t>
            </a:r>
          </a:p>
          <a:p>
            <a:r>
              <a:rPr lang="it-IT" sz="4400" dirty="0"/>
              <a:t>f</a:t>
            </a:r>
            <a:r>
              <a:rPr lang="it-IT" sz="4400" dirty="0" smtClean="0"/>
              <a:t>iglia di Umberto 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4235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Mariella Zanetti</dc:creator>
  <cp:lastModifiedBy>Mariella Zanetti</cp:lastModifiedBy>
  <cp:revision>2</cp:revision>
  <dcterms:created xsi:type="dcterms:W3CDTF">2025-04-09T14:45:59Z</dcterms:created>
  <dcterms:modified xsi:type="dcterms:W3CDTF">2025-04-09T15:07:34Z</dcterms:modified>
</cp:coreProperties>
</file>