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5" r:id="rId4"/>
    <p:sldId id="258" r:id="rId5"/>
    <p:sldId id="268" r:id="rId6"/>
    <p:sldId id="263" r:id="rId7"/>
    <p:sldId id="269" r:id="rId8"/>
    <p:sldId id="267" r:id="rId9"/>
    <p:sldId id="276" r:id="rId10"/>
    <p:sldId id="260" r:id="rId11"/>
    <p:sldId id="265" r:id="rId12"/>
    <p:sldId id="262" r:id="rId13"/>
    <p:sldId id="266" r:id="rId14"/>
    <p:sldId id="274" r:id="rId15"/>
    <p:sldId id="264" r:id="rId16"/>
    <p:sldId id="261" r:id="rId17"/>
    <p:sldId id="271" r:id="rId18"/>
    <p:sldId id="270" r:id="rId19"/>
    <p:sldId id="278" r:id="rId20"/>
    <p:sldId id="27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9"/>
    <p:restoredTop sz="94753"/>
  </p:normalViewPr>
  <p:slideViewPr>
    <p:cSldViewPr snapToGrid="0">
      <p:cViewPr varScale="1">
        <p:scale>
          <a:sx n="91" d="100"/>
          <a:sy n="91" d="100"/>
        </p:scale>
        <p:origin x="22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71297-A78A-4022-820E-A64B927CDFBC}" type="doc">
      <dgm:prSet loTypeId="urn:microsoft.com/office/officeart/2005/8/layout/balance1" loCatId="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73C13E-BA39-4D8D-9CA2-1EAD2F4690FE}">
      <dgm:prSet/>
      <dgm:spPr/>
      <dgm:t>
        <a:bodyPr/>
        <a:lstStyle/>
        <a:p>
          <a:r>
            <a:rPr lang="it-IT" dirty="0"/>
            <a:t>qualità di vita</a:t>
          </a:r>
          <a:endParaRPr lang="en-US" dirty="0"/>
        </a:p>
      </dgm:t>
    </dgm:pt>
    <dgm:pt modelId="{89DE1E71-E96E-4E4E-9732-D14AE5655B7B}" type="parTrans" cxnId="{7A726B90-6E87-4045-A430-826B15B8389F}">
      <dgm:prSet/>
      <dgm:spPr/>
      <dgm:t>
        <a:bodyPr/>
        <a:lstStyle/>
        <a:p>
          <a:endParaRPr lang="en-US"/>
        </a:p>
      </dgm:t>
    </dgm:pt>
    <dgm:pt modelId="{ABF0D83D-1D08-4DF0-8763-F1D22D610B5E}" type="sibTrans" cxnId="{7A726B90-6E87-4045-A430-826B15B8389F}">
      <dgm:prSet/>
      <dgm:spPr/>
      <dgm:t>
        <a:bodyPr/>
        <a:lstStyle/>
        <a:p>
          <a:endParaRPr lang="en-US"/>
        </a:p>
      </dgm:t>
    </dgm:pt>
    <dgm:pt modelId="{710A674A-34A6-4B5E-9727-8391A8645DFD}">
      <dgm:prSet/>
      <dgm:spPr/>
      <dgm:t>
        <a:bodyPr/>
        <a:lstStyle/>
        <a:p>
          <a:r>
            <a:rPr lang="it-IT" dirty="0"/>
            <a:t>bisogni </a:t>
          </a:r>
          <a:endParaRPr lang="en-US" dirty="0"/>
        </a:p>
      </dgm:t>
    </dgm:pt>
    <dgm:pt modelId="{2CA0C231-36BB-40AA-816B-BC69398178EB}" type="parTrans" cxnId="{1FE3EFA7-2A65-4E88-A8D6-3CFEFD9818A3}">
      <dgm:prSet/>
      <dgm:spPr/>
      <dgm:t>
        <a:bodyPr/>
        <a:lstStyle/>
        <a:p>
          <a:endParaRPr lang="en-US"/>
        </a:p>
      </dgm:t>
    </dgm:pt>
    <dgm:pt modelId="{E82C2A7E-2FE9-4108-B712-A182901D3449}" type="sibTrans" cxnId="{1FE3EFA7-2A65-4E88-A8D6-3CFEFD9818A3}">
      <dgm:prSet/>
      <dgm:spPr/>
      <dgm:t>
        <a:bodyPr/>
        <a:lstStyle/>
        <a:p>
          <a:endParaRPr lang="en-US"/>
        </a:p>
      </dgm:t>
    </dgm:pt>
    <dgm:pt modelId="{F518C728-4FEE-40B3-A700-98D143EDB82C}">
      <dgm:prSet/>
      <dgm:spPr/>
      <dgm:t>
        <a:bodyPr/>
        <a:lstStyle/>
        <a:p>
          <a:r>
            <a:rPr lang="it-IT" dirty="0"/>
            <a:t>sicurezza </a:t>
          </a:r>
          <a:endParaRPr lang="en-US" dirty="0"/>
        </a:p>
      </dgm:t>
    </dgm:pt>
    <dgm:pt modelId="{2A62D8A6-5169-4FAD-B688-E016554D7B2B}" type="parTrans" cxnId="{A9A6466D-D81F-46BE-8370-73A40D03D2B6}">
      <dgm:prSet/>
      <dgm:spPr/>
      <dgm:t>
        <a:bodyPr/>
        <a:lstStyle/>
        <a:p>
          <a:endParaRPr lang="en-US"/>
        </a:p>
      </dgm:t>
    </dgm:pt>
    <dgm:pt modelId="{B9C191E4-E7C9-4255-AD36-CBC1AA085BFF}" type="sibTrans" cxnId="{A9A6466D-D81F-46BE-8370-73A40D03D2B6}">
      <dgm:prSet/>
      <dgm:spPr/>
      <dgm:t>
        <a:bodyPr/>
        <a:lstStyle/>
        <a:p>
          <a:endParaRPr lang="en-US"/>
        </a:p>
      </dgm:t>
    </dgm:pt>
    <dgm:pt modelId="{2F331B42-1BC0-448A-85B2-5514BDD92081}">
      <dgm:prSet/>
      <dgm:spPr/>
      <dgm:t>
        <a:bodyPr/>
        <a:lstStyle/>
        <a:p>
          <a:r>
            <a:rPr lang="it-IT" dirty="0"/>
            <a:t>desideri </a:t>
          </a:r>
          <a:endParaRPr lang="en-US" dirty="0"/>
        </a:p>
      </dgm:t>
    </dgm:pt>
    <dgm:pt modelId="{C7A702E8-8D2E-4217-B44B-ECF31C2CB8E9}" type="sibTrans" cxnId="{95227DD3-D155-4844-BB64-FC016533DB1D}">
      <dgm:prSet/>
      <dgm:spPr/>
      <dgm:t>
        <a:bodyPr/>
        <a:lstStyle/>
        <a:p>
          <a:endParaRPr lang="en-US"/>
        </a:p>
      </dgm:t>
    </dgm:pt>
    <dgm:pt modelId="{3CE82ACA-AB5E-4C96-884D-E1AE627496B7}" type="parTrans" cxnId="{95227DD3-D155-4844-BB64-FC016533DB1D}">
      <dgm:prSet/>
      <dgm:spPr/>
      <dgm:t>
        <a:bodyPr/>
        <a:lstStyle/>
        <a:p>
          <a:endParaRPr lang="en-US"/>
        </a:p>
      </dgm:t>
    </dgm:pt>
    <dgm:pt modelId="{DD2A407D-3AAA-4A9B-A488-1070EA596E28}">
      <dgm:prSet/>
      <dgm:spPr/>
      <dgm:t>
        <a:bodyPr/>
        <a:lstStyle/>
        <a:p>
          <a:r>
            <a:rPr lang="it-IT" dirty="0"/>
            <a:t>tutela</a:t>
          </a:r>
          <a:endParaRPr lang="en-US" dirty="0"/>
        </a:p>
      </dgm:t>
    </dgm:pt>
    <dgm:pt modelId="{BEA601BE-E669-41DE-BB96-1A279A909A56}" type="sibTrans" cxnId="{58023A6A-A0B0-49CE-ACB5-F78F7E341DEF}">
      <dgm:prSet/>
      <dgm:spPr/>
      <dgm:t>
        <a:bodyPr/>
        <a:lstStyle/>
        <a:p>
          <a:endParaRPr lang="en-US"/>
        </a:p>
      </dgm:t>
    </dgm:pt>
    <dgm:pt modelId="{A914C39C-0830-4E4A-ACB1-2A47AD5D9B2D}" type="parTrans" cxnId="{58023A6A-A0B0-49CE-ACB5-F78F7E341DEF}">
      <dgm:prSet/>
      <dgm:spPr/>
      <dgm:t>
        <a:bodyPr/>
        <a:lstStyle/>
        <a:p>
          <a:endParaRPr lang="en-US"/>
        </a:p>
      </dgm:t>
    </dgm:pt>
    <dgm:pt modelId="{45BD98A6-FB68-E743-AE1B-09814B48BA8B}">
      <dgm:prSet/>
      <dgm:spPr/>
      <dgm:t>
        <a:bodyPr/>
        <a:lstStyle/>
        <a:p>
          <a:r>
            <a:rPr lang="en-US" b="1">
              <a:latin typeface="Dreaming Outloud Pro" panose="03050502040302030504" pitchFamily="66" charset="77"/>
              <a:cs typeface="Dreaming Outloud Pro" panose="03050502040302030504" pitchFamily="66" charset="77"/>
            </a:rPr>
            <a:t>PROTEZIONE</a:t>
          </a:r>
        </a:p>
      </dgm:t>
    </dgm:pt>
    <dgm:pt modelId="{08F67100-B2C1-3A4F-AE16-EF18170084F8}" type="sibTrans" cxnId="{EE917A89-3AF6-BD42-B040-245ABF171B3F}">
      <dgm:prSet/>
      <dgm:spPr/>
      <dgm:t>
        <a:bodyPr/>
        <a:lstStyle/>
        <a:p>
          <a:endParaRPr lang="it-IT"/>
        </a:p>
      </dgm:t>
    </dgm:pt>
    <dgm:pt modelId="{1803A506-49FD-9340-AF5C-954BEA250840}" type="parTrans" cxnId="{EE917A89-3AF6-BD42-B040-245ABF171B3F}">
      <dgm:prSet/>
      <dgm:spPr/>
      <dgm:t>
        <a:bodyPr/>
        <a:lstStyle/>
        <a:p>
          <a:endParaRPr lang="it-IT"/>
        </a:p>
      </dgm:t>
    </dgm:pt>
    <dgm:pt modelId="{6D53E39B-7963-B244-9851-D707EC71AE64}">
      <dgm:prSet/>
      <dgm:spPr/>
      <dgm:t>
        <a:bodyPr/>
        <a:lstStyle/>
        <a:p>
          <a:r>
            <a:rPr lang="en-US" b="0">
              <a:latin typeface="Dreaming Outloud Pro" panose="03050502040302030504" pitchFamily="66" charset="77"/>
              <a:cs typeface="Dreaming Outloud Pro" panose="03050502040302030504" pitchFamily="66" charset="77"/>
            </a:rPr>
            <a:t>AUTO</a:t>
          </a:r>
        </a:p>
        <a:p>
          <a:r>
            <a:rPr lang="en-US" b="0">
              <a:latin typeface="Dreaming Outloud Pro" panose="03050502040302030504" pitchFamily="66" charset="77"/>
              <a:cs typeface="Dreaming Outloud Pro" panose="03050502040302030504" pitchFamily="66" charset="77"/>
            </a:rPr>
            <a:t>DETERMINAZIONE</a:t>
          </a:r>
        </a:p>
      </dgm:t>
    </dgm:pt>
    <dgm:pt modelId="{2450D659-A9D8-9A4D-8FD6-610B0CC96225}" type="parTrans" cxnId="{07C2A28B-493D-CD4B-AEE9-1D6AFEFB1807}">
      <dgm:prSet/>
      <dgm:spPr/>
      <dgm:t>
        <a:bodyPr/>
        <a:lstStyle/>
        <a:p>
          <a:endParaRPr lang="it-IT"/>
        </a:p>
      </dgm:t>
    </dgm:pt>
    <dgm:pt modelId="{C6D90540-2095-EB4F-BCC2-571870D51F9D}" type="sibTrans" cxnId="{07C2A28B-493D-CD4B-AEE9-1D6AFEFB1807}">
      <dgm:prSet/>
      <dgm:spPr/>
      <dgm:t>
        <a:bodyPr/>
        <a:lstStyle/>
        <a:p>
          <a:endParaRPr lang="it-IT"/>
        </a:p>
      </dgm:t>
    </dgm:pt>
    <dgm:pt modelId="{BFF15A30-7CB5-3A4F-95E4-83036E8E6746}">
      <dgm:prSet/>
      <dgm:spPr/>
      <dgm:t>
        <a:bodyPr/>
        <a:lstStyle/>
        <a:p>
          <a:r>
            <a:rPr lang="en-US" dirty="0" err="1"/>
            <a:t>assistenza</a:t>
          </a:r>
          <a:endParaRPr lang="en-US" dirty="0"/>
        </a:p>
      </dgm:t>
    </dgm:pt>
    <dgm:pt modelId="{AFD8A987-F8BF-AC44-838F-9EF86414AC39}" type="parTrans" cxnId="{54D033F2-4C6B-7E41-81A0-E48D9C8EABC7}">
      <dgm:prSet/>
      <dgm:spPr/>
      <dgm:t>
        <a:bodyPr/>
        <a:lstStyle/>
        <a:p>
          <a:endParaRPr lang="it-IT"/>
        </a:p>
      </dgm:t>
    </dgm:pt>
    <dgm:pt modelId="{FADF6404-8C83-D54B-AC76-C29873C349C1}" type="sibTrans" cxnId="{54D033F2-4C6B-7E41-81A0-E48D9C8EABC7}">
      <dgm:prSet/>
      <dgm:spPr/>
      <dgm:t>
        <a:bodyPr/>
        <a:lstStyle/>
        <a:p>
          <a:endParaRPr lang="it-IT"/>
        </a:p>
      </dgm:t>
    </dgm:pt>
    <dgm:pt modelId="{228CD9E3-EA19-9446-8A4C-59CD2186DF81}">
      <dgm:prSet/>
      <dgm:spPr/>
      <dgm:t>
        <a:bodyPr/>
        <a:lstStyle/>
        <a:p>
          <a:r>
            <a:rPr lang="en-US" dirty="0" err="1"/>
            <a:t>difesa</a:t>
          </a:r>
          <a:endParaRPr lang="en-US" dirty="0"/>
        </a:p>
      </dgm:t>
    </dgm:pt>
    <dgm:pt modelId="{364745D2-6C54-6F4D-B885-87E1EBDCCFBB}" type="parTrans" cxnId="{1981C4A5-DCD6-F245-9FB1-B2E614A578BC}">
      <dgm:prSet/>
      <dgm:spPr/>
      <dgm:t>
        <a:bodyPr/>
        <a:lstStyle/>
        <a:p>
          <a:endParaRPr lang="it-IT"/>
        </a:p>
      </dgm:t>
    </dgm:pt>
    <dgm:pt modelId="{2575658D-54BD-D742-844F-001DE9717367}" type="sibTrans" cxnId="{1981C4A5-DCD6-F245-9FB1-B2E614A578BC}">
      <dgm:prSet/>
      <dgm:spPr/>
    </dgm:pt>
    <dgm:pt modelId="{11014448-DE35-8B45-A64D-ECB55AEB42D3}" type="pres">
      <dgm:prSet presAssocID="{DCC71297-A78A-4022-820E-A64B927CDFBC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3114A53-FA98-1D42-B7CE-2EEB2944A1C3}" type="pres">
      <dgm:prSet presAssocID="{DCC71297-A78A-4022-820E-A64B927CDFBC}" presName="dummyMaxCanvas" presStyleCnt="0"/>
      <dgm:spPr/>
    </dgm:pt>
    <dgm:pt modelId="{B24287A4-6371-2D41-9BC3-340970BFA5FA}" type="pres">
      <dgm:prSet presAssocID="{DCC71297-A78A-4022-820E-A64B927CDFBC}" presName="parentComposite" presStyleCnt="0"/>
      <dgm:spPr/>
    </dgm:pt>
    <dgm:pt modelId="{C2D2C157-49AD-A240-8505-DB0ABA00E6D3}" type="pres">
      <dgm:prSet presAssocID="{DCC71297-A78A-4022-820E-A64B927CDFBC}" presName="parent1" presStyleLbl="alignAccFollowNode1" presStyleIdx="0" presStyleCnt="4">
        <dgm:presLayoutVars>
          <dgm:chMax val="4"/>
        </dgm:presLayoutVars>
      </dgm:prSet>
      <dgm:spPr/>
    </dgm:pt>
    <dgm:pt modelId="{F76AFC55-A743-E74B-B6B0-5B80508F8F78}" type="pres">
      <dgm:prSet presAssocID="{DCC71297-A78A-4022-820E-A64B927CDFBC}" presName="parent2" presStyleLbl="alignAccFollowNode1" presStyleIdx="1" presStyleCnt="4">
        <dgm:presLayoutVars>
          <dgm:chMax val="4"/>
        </dgm:presLayoutVars>
      </dgm:prSet>
      <dgm:spPr/>
    </dgm:pt>
    <dgm:pt modelId="{ABED45FB-779A-A14D-9ECC-636E9C944054}" type="pres">
      <dgm:prSet presAssocID="{DCC71297-A78A-4022-820E-A64B927CDFBC}" presName="childrenComposite" presStyleCnt="0"/>
      <dgm:spPr/>
    </dgm:pt>
    <dgm:pt modelId="{9D0A14E5-A471-3943-A7E2-9A6241D09213}" type="pres">
      <dgm:prSet presAssocID="{DCC71297-A78A-4022-820E-A64B927CDFBC}" presName="dummyMaxCanvas_ChildArea" presStyleCnt="0"/>
      <dgm:spPr/>
    </dgm:pt>
    <dgm:pt modelId="{112F2C6D-44BD-704F-A7C7-DFBA6A6C3388}" type="pres">
      <dgm:prSet presAssocID="{DCC71297-A78A-4022-820E-A64B927CDFBC}" presName="fulcrum" presStyleLbl="alignAccFollowNode1" presStyleIdx="2" presStyleCnt="4"/>
      <dgm:spPr/>
    </dgm:pt>
    <dgm:pt modelId="{0C560BDB-E0AB-774D-98F9-8BFA710C2855}" type="pres">
      <dgm:prSet presAssocID="{DCC71297-A78A-4022-820E-A64B927CDFBC}" presName="balance_34" presStyleLbl="alignAccFollowNode1" presStyleIdx="3" presStyleCnt="4">
        <dgm:presLayoutVars>
          <dgm:bulletEnabled val="1"/>
        </dgm:presLayoutVars>
      </dgm:prSet>
      <dgm:spPr/>
    </dgm:pt>
    <dgm:pt modelId="{90247815-E5AA-3340-93E1-49577110A788}" type="pres">
      <dgm:prSet presAssocID="{DCC71297-A78A-4022-820E-A64B927CDFBC}" presName="right_34_1" presStyleLbl="node1" presStyleIdx="0" presStyleCnt="7">
        <dgm:presLayoutVars>
          <dgm:bulletEnabled val="1"/>
        </dgm:presLayoutVars>
      </dgm:prSet>
      <dgm:spPr/>
    </dgm:pt>
    <dgm:pt modelId="{4AC02B48-C8A4-4045-8923-7FFAF65B3957}" type="pres">
      <dgm:prSet presAssocID="{DCC71297-A78A-4022-820E-A64B927CDFBC}" presName="right_34_2" presStyleLbl="node1" presStyleIdx="1" presStyleCnt="7">
        <dgm:presLayoutVars>
          <dgm:bulletEnabled val="1"/>
        </dgm:presLayoutVars>
      </dgm:prSet>
      <dgm:spPr/>
    </dgm:pt>
    <dgm:pt modelId="{C89D4C56-63F8-BF41-84F4-8CB2C6C4A305}" type="pres">
      <dgm:prSet presAssocID="{DCC71297-A78A-4022-820E-A64B927CDFBC}" presName="right_34_3" presStyleLbl="node1" presStyleIdx="2" presStyleCnt="7">
        <dgm:presLayoutVars>
          <dgm:bulletEnabled val="1"/>
        </dgm:presLayoutVars>
      </dgm:prSet>
      <dgm:spPr/>
    </dgm:pt>
    <dgm:pt modelId="{D8D814F9-18A7-7647-A992-8127508DFD40}" type="pres">
      <dgm:prSet presAssocID="{DCC71297-A78A-4022-820E-A64B927CDFBC}" presName="right_34_4" presStyleLbl="node1" presStyleIdx="3" presStyleCnt="7">
        <dgm:presLayoutVars>
          <dgm:bulletEnabled val="1"/>
        </dgm:presLayoutVars>
      </dgm:prSet>
      <dgm:spPr/>
    </dgm:pt>
    <dgm:pt modelId="{CE3B2D60-C4DC-774B-B460-DF7FE0A7B35C}" type="pres">
      <dgm:prSet presAssocID="{DCC71297-A78A-4022-820E-A64B927CDFBC}" presName="left_34_1" presStyleLbl="node1" presStyleIdx="4" presStyleCnt="7">
        <dgm:presLayoutVars>
          <dgm:bulletEnabled val="1"/>
        </dgm:presLayoutVars>
      </dgm:prSet>
      <dgm:spPr/>
    </dgm:pt>
    <dgm:pt modelId="{41224E97-0373-2D4F-AE18-A869F19F3777}" type="pres">
      <dgm:prSet presAssocID="{DCC71297-A78A-4022-820E-A64B927CDFBC}" presName="left_34_2" presStyleLbl="node1" presStyleIdx="5" presStyleCnt="7">
        <dgm:presLayoutVars>
          <dgm:bulletEnabled val="1"/>
        </dgm:presLayoutVars>
      </dgm:prSet>
      <dgm:spPr/>
    </dgm:pt>
    <dgm:pt modelId="{9C3AEC64-00D3-0943-B1FC-B7CB56FAA564}" type="pres">
      <dgm:prSet presAssocID="{DCC71297-A78A-4022-820E-A64B927CDFBC}" presName="left_34_3" presStyleLbl="node1" presStyleIdx="6" presStyleCnt="7">
        <dgm:presLayoutVars>
          <dgm:bulletEnabled val="1"/>
        </dgm:presLayoutVars>
      </dgm:prSet>
      <dgm:spPr/>
    </dgm:pt>
  </dgm:ptLst>
  <dgm:cxnLst>
    <dgm:cxn modelId="{14C03A27-EAB3-B246-8413-3F147C9034C4}" type="presOf" srcId="{2F331B42-1BC0-448A-85B2-5514BDD92081}" destId="{9C3AEC64-00D3-0943-B1FC-B7CB56FAA564}" srcOrd="0" destOrd="0" presId="urn:microsoft.com/office/officeart/2005/8/layout/balance1"/>
    <dgm:cxn modelId="{F2DD4529-25B5-4541-9F66-019515545234}" type="presOf" srcId="{228CD9E3-EA19-9446-8A4C-59CD2186DF81}" destId="{D8D814F9-18A7-7647-A992-8127508DFD40}" srcOrd="0" destOrd="0" presId="urn:microsoft.com/office/officeart/2005/8/layout/balance1"/>
    <dgm:cxn modelId="{F7847D32-B59E-D240-8C3F-29026903B811}" type="presOf" srcId="{BFF15A30-7CB5-3A4F-95E4-83036E8E6746}" destId="{90247815-E5AA-3340-93E1-49577110A788}" srcOrd="0" destOrd="0" presId="urn:microsoft.com/office/officeart/2005/8/layout/balance1"/>
    <dgm:cxn modelId="{2198C33D-E6B2-DB41-ACF7-01FDB9E552CD}" type="presOf" srcId="{DCC71297-A78A-4022-820E-A64B927CDFBC}" destId="{11014448-DE35-8B45-A64D-ECB55AEB42D3}" srcOrd="0" destOrd="0" presId="urn:microsoft.com/office/officeart/2005/8/layout/balance1"/>
    <dgm:cxn modelId="{58023A6A-A0B0-49CE-ACB5-F78F7E341DEF}" srcId="{45BD98A6-FB68-E743-AE1B-09814B48BA8B}" destId="{DD2A407D-3AAA-4A9B-A488-1070EA596E28}" srcOrd="2" destOrd="0" parTransId="{A914C39C-0830-4E4A-ACB1-2A47AD5D9B2D}" sibTransId="{BEA601BE-E669-41DE-BB96-1A279A909A56}"/>
    <dgm:cxn modelId="{A9A6466D-D81F-46BE-8370-73A40D03D2B6}" srcId="{45BD98A6-FB68-E743-AE1B-09814B48BA8B}" destId="{F518C728-4FEE-40B3-A700-98D143EDB82C}" srcOrd="1" destOrd="0" parTransId="{2A62D8A6-5169-4FAD-B688-E016554D7B2B}" sibTransId="{B9C191E4-E7C9-4255-AD36-CBC1AA085BFF}"/>
    <dgm:cxn modelId="{255C5784-B19F-9444-8B0F-F47B72565124}" type="presOf" srcId="{8473C13E-BA39-4D8D-9CA2-1EAD2F4690FE}" destId="{41224E97-0373-2D4F-AE18-A869F19F3777}" srcOrd="0" destOrd="0" presId="urn:microsoft.com/office/officeart/2005/8/layout/balance1"/>
    <dgm:cxn modelId="{F95FD185-29D2-884C-B9D5-BC78AFF000CF}" type="presOf" srcId="{F518C728-4FEE-40B3-A700-98D143EDB82C}" destId="{4AC02B48-C8A4-4045-8923-7FFAF65B3957}" srcOrd="0" destOrd="0" presId="urn:microsoft.com/office/officeart/2005/8/layout/balance1"/>
    <dgm:cxn modelId="{E8AF0487-22E8-4542-A86B-D56BD293BCC4}" type="presOf" srcId="{710A674A-34A6-4B5E-9727-8391A8645DFD}" destId="{CE3B2D60-C4DC-774B-B460-DF7FE0A7B35C}" srcOrd="0" destOrd="0" presId="urn:microsoft.com/office/officeart/2005/8/layout/balance1"/>
    <dgm:cxn modelId="{EE917A89-3AF6-BD42-B040-245ABF171B3F}" srcId="{DCC71297-A78A-4022-820E-A64B927CDFBC}" destId="{45BD98A6-FB68-E743-AE1B-09814B48BA8B}" srcOrd="1" destOrd="0" parTransId="{1803A506-49FD-9340-AF5C-954BEA250840}" sibTransId="{08F67100-B2C1-3A4F-AE16-EF18170084F8}"/>
    <dgm:cxn modelId="{07C2A28B-493D-CD4B-AEE9-1D6AFEFB1807}" srcId="{DCC71297-A78A-4022-820E-A64B927CDFBC}" destId="{6D53E39B-7963-B244-9851-D707EC71AE64}" srcOrd="0" destOrd="0" parTransId="{2450D659-A9D8-9A4D-8FD6-610B0CC96225}" sibTransId="{C6D90540-2095-EB4F-BCC2-571870D51F9D}"/>
    <dgm:cxn modelId="{7A726B90-6E87-4045-A430-826B15B8389F}" srcId="{6D53E39B-7963-B244-9851-D707EC71AE64}" destId="{8473C13E-BA39-4D8D-9CA2-1EAD2F4690FE}" srcOrd="1" destOrd="0" parTransId="{89DE1E71-E96E-4E4E-9732-D14AE5655B7B}" sibTransId="{ABF0D83D-1D08-4DF0-8763-F1D22D610B5E}"/>
    <dgm:cxn modelId="{1981C4A5-DCD6-F245-9FB1-B2E614A578BC}" srcId="{45BD98A6-FB68-E743-AE1B-09814B48BA8B}" destId="{228CD9E3-EA19-9446-8A4C-59CD2186DF81}" srcOrd="3" destOrd="0" parTransId="{364745D2-6C54-6F4D-B885-87E1EBDCCFBB}" sibTransId="{2575658D-54BD-D742-844F-001DE9717367}"/>
    <dgm:cxn modelId="{1FE3EFA7-2A65-4E88-A8D6-3CFEFD9818A3}" srcId="{6D53E39B-7963-B244-9851-D707EC71AE64}" destId="{710A674A-34A6-4B5E-9727-8391A8645DFD}" srcOrd="0" destOrd="0" parTransId="{2CA0C231-36BB-40AA-816B-BC69398178EB}" sibTransId="{E82C2A7E-2FE9-4108-B712-A182901D3449}"/>
    <dgm:cxn modelId="{11D8BBBC-CABF-574C-A2CD-C0BE0C71DB66}" type="presOf" srcId="{6D53E39B-7963-B244-9851-D707EC71AE64}" destId="{C2D2C157-49AD-A240-8505-DB0ABA00E6D3}" srcOrd="0" destOrd="0" presId="urn:microsoft.com/office/officeart/2005/8/layout/balance1"/>
    <dgm:cxn modelId="{E3F66DC7-4280-E048-A9F5-BB12CF6EFD73}" type="presOf" srcId="{45BD98A6-FB68-E743-AE1B-09814B48BA8B}" destId="{F76AFC55-A743-E74B-B6B0-5B80508F8F78}" srcOrd="0" destOrd="0" presId="urn:microsoft.com/office/officeart/2005/8/layout/balance1"/>
    <dgm:cxn modelId="{95227DD3-D155-4844-BB64-FC016533DB1D}" srcId="{6D53E39B-7963-B244-9851-D707EC71AE64}" destId="{2F331B42-1BC0-448A-85B2-5514BDD92081}" srcOrd="2" destOrd="0" parTransId="{3CE82ACA-AB5E-4C96-884D-E1AE627496B7}" sibTransId="{C7A702E8-8D2E-4217-B44B-ECF31C2CB8E9}"/>
    <dgm:cxn modelId="{8723FBD7-0CF2-4F42-8330-8E02555A7A9C}" type="presOf" srcId="{DD2A407D-3AAA-4A9B-A488-1070EA596E28}" destId="{C89D4C56-63F8-BF41-84F4-8CB2C6C4A305}" srcOrd="0" destOrd="0" presId="urn:microsoft.com/office/officeart/2005/8/layout/balance1"/>
    <dgm:cxn modelId="{54D033F2-4C6B-7E41-81A0-E48D9C8EABC7}" srcId="{45BD98A6-FB68-E743-AE1B-09814B48BA8B}" destId="{BFF15A30-7CB5-3A4F-95E4-83036E8E6746}" srcOrd="0" destOrd="0" parTransId="{AFD8A987-F8BF-AC44-838F-9EF86414AC39}" sibTransId="{FADF6404-8C83-D54B-AC76-C29873C349C1}"/>
    <dgm:cxn modelId="{26AC395E-CD4F-C649-8BA3-FDA5FD62B3B0}" type="presParOf" srcId="{11014448-DE35-8B45-A64D-ECB55AEB42D3}" destId="{23114A53-FA98-1D42-B7CE-2EEB2944A1C3}" srcOrd="0" destOrd="0" presId="urn:microsoft.com/office/officeart/2005/8/layout/balance1"/>
    <dgm:cxn modelId="{E49D781C-2E72-D448-A222-F06C84CF0F72}" type="presParOf" srcId="{11014448-DE35-8B45-A64D-ECB55AEB42D3}" destId="{B24287A4-6371-2D41-9BC3-340970BFA5FA}" srcOrd="1" destOrd="0" presId="urn:microsoft.com/office/officeart/2005/8/layout/balance1"/>
    <dgm:cxn modelId="{ED06B3DB-4913-EA46-84C1-DE81F87A7D3E}" type="presParOf" srcId="{B24287A4-6371-2D41-9BC3-340970BFA5FA}" destId="{C2D2C157-49AD-A240-8505-DB0ABA00E6D3}" srcOrd="0" destOrd="0" presId="urn:microsoft.com/office/officeart/2005/8/layout/balance1"/>
    <dgm:cxn modelId="{C9AF213F-FF8F-7E4C-B542-4AE7BA36B7E6}" type="presParOf" srcId="{B24287A4-6371-2D41-9BC3-340970BFA5FA}" destId="{F76AFC55-A743-E74B-B6B0-5B80508F8F78}" srcOrd="1" destOrd="0" presId="urn:microsoft.com/office/officeart/2005/8/layout/balance1"/>
    <dgm:cxn modelId="{C1AA7FCC-BCC0-B842-9E4C-E122DC98074F}" type="presParOf" srcId="{11014448-DE35-8B45-A64D-ECB55AEB42D3}" destId="{ABED45FB-779A-A14D-9ECC-636E9C944054}" srcOrd="2" destOrd="0" presId="urn:microsoft.com/office/officeart/2005/8/layout/balance1"/>
    <dgm:cxn modelId="{E3A1AB1B-D075-DC4D-872C-47E86167944A}" type="presParOf" srcId="{ABED45FB-779A-A14D-9ECC-636E9C944054}" destId="{9D0A14E5-A471-3943-A7E2-9A6241D09213}" srcOrd="0" destOrd="0" presId="urn:microsoft.com/office/officeart/2005/8/layout/balance1"/>
    <dgm:cxn modelId="{271E9A87-98E1-2943-A0D8-51BE4CC5C8F7}" type="presParOf" srcId="{ABED45FB-779A-A14D-9ECC-636E9C944054}" destId="{112F2C6D-44BD-704F-A7C7-DFBA6A6C3388}" srcOrd="1" destOrd="0" presId="urn:microsoft.com/office/officeart/2005/8/layout/balance1"/>
    <dgm:cxn modelId="{994B33FB-24BD-2F40-8BD5-E9D77F1AEF5F}" type="presParOf" srcId="{ABED45FB-779A-A14D-9ECC-636E9C944054}" destId="{0C560BDB-E0AB-774D-98F9-8BFA710C2855}" srcOrd="2" destOrd="0" presId="urn:microsoft.com/office/officeart/2005/8/layout/balance1"/>
    <dgm:cxn modelId="{5BC79754-FD53-094C-A54C-E6444EBCD41A}" type="presParOf" srcId="{ABED45FB-779A-A14D-9ECC-636E9C944054}" destId="{90247815-E5AA-3340-93E1-49577110A788}" srcOrd="3" destOrd="0" presId="urn:microsoft.com/office/officeart/2005/8/layout/balance1"/>
    <dgm:cxn modelId="{5B150CF5-A6D6-7744-B3AF-8364D2C5885A}" type="presParOf" srcId="{ABED45FB-779A-A14D-9ECC-636E9C944054}" destId="{4AC02B48-C8A4-4045-8923-7FFAF65B3957}" srcOrd="4" destOrd="0" presId="urn:microsoft.com/office/officeart/2005/8/layout/balance1"/>
    <dgm:cxn modelId="{367B7F80-24FF-0449-8074-ED491658E39B}" type="presParOf" srcId="{ABED45FB-779A-A14D-9ECC-636E9C944054}" destId="{C89D4C56-63F8-BF41-84F4-8CB2C6C4A305}" srcOrd="5" destOrd="0" presId="urn:microsoft.com/office/officeart/2005/8/layout/balance1"/>
    <dgm:cxn modelId="{5B2611B9-6827-7C4F-AE2D-94041A30670F}" type="presParOf" srcId="{ABED45FB-779A-A14D-9ECC-636E9C944054}" destId="{D8D814F9-18A7-7647-A992-8127508DFD40}" srcOrd="6" destOrd="0" presId="urn:microsoft.com/office/officeart/2005/8/layout/balance1"/>
    <dgm:cxn modelId="{4B7F8F3A-88A0-E644-85E0-A5D6500282CA}" type="presParOf" srcId="{ABED45FB-779A-A14D-9ECC-636E9C944054}" destId="{CE3B2D60-C4DC-774B-B460-DF7FE0A7B35C}" srcOrd="7" destOrd="0" presId="urn:microsoft.com/office/officeart/2005/8/layout/balance1"/>
    <dgm:cxn modelId="{36D101D9-A2CE-BB4B-8711-04CE6A4182E2}" type="presParOf" srcId="{ABED45FB-779A-A14D-9ECC-636E9C944054}" destId="{41224E97-0373-2D4F-AE18-A869F19F3777}" srcOrd="8" destOrd="0" presId="urn:microsoft.com/office/officeart/2005/8/layout/balance1"/>
    <dgm:cxn modelId="{80F71192-4954-C143-8E3B-95B4C730671C}" type="presParOf" srcId="{ABED45FB-779A-A14D-9ECC-636E9C944054}" destId="{9C3AEC64-00D3-0943-B1FC-B7CB56FAA564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C71297-A78A-4022-820E-A64B927CDFBC}" type="doc">
      <dgm:prSet loTypeId="urn:microsoft.com/office/officeart/2005/8/layout/balance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73C13E-BA39-4D8D-9CA2-1EAD2F4690FE}">
      <dgm:prSet custT="1"/>
      <dgm:spPr/>
      <dgm:t>
        <a:bodyPr/>
        <a:lstStyle/>
        <a:p>
          <a:r>
            <a:rPr lang="it-IT" sz="2400" dirty="0"/>
            <a:t>qualità di vita</a:t>
          </a:r>
          <a:endParaRPr lang="en-US" sz="2400" dirty="0"/>
        </a:p>
      </dgm:t>
    </dgm:pt>
    <dgm:pt modelId="{89DE1E71-E96E-4E4E-9732-D14AE5655B7B}" type="parTrans" cxnId="{7A726B90-6E87-4045-A430-826B15B8389F}">
      <dgm:prSet/>
      <dgm:spPr/>
      <dgm:t>
        <a:bodyPr/>
        <a:lstStyle/>
        <a:p>
          <a:endParaRPr lang="en-US"/>
        </a:p>
      </dgm:t>
    </dgm:pt>
    <dgm:pt modelId="{ABF0D83D-1D08-4DF0-8763-F1D22D610B5E}" type="sibTrans" cxnId="{7A726B90-6E87-4045-A430-826B15B8389F}">
      <dgm:prSet/>
      <dgm:spPr/>
      <dgm:t>
        <a:bodyPr/>
        <a:lstStyle/>
        <a:p>
          <a:endParaRPr lang="en-US"/>
        </a:p>
      </dgm:t>
    </dgm:pt>
    <dgm:pt modelId="{F518C728-4FEE-40B3-A700-98D143EDB82C}">
      <dgm:prSet/>
      <dgm:spPr/>
      <dgm:t>
        <a:bodyPr/>
        <a:lstStyle/>
        <a:p>
          <a:r>
            <a:rPr lang="it-IT" dirty="0"/>
            <a:t>sicurezza </a:t>
          </a:r>
          <a:endParaRPr lang="en-US" dirty="0"/>
        </a:p>
      </dgm:t>
    </dgm:pt>
    <dgm:pt modelId="{2A62D8A6-5169-4FAD-B688-E016554D7B2B}" type="parTrans" cxnId="{A9A6466D-D81F-46BE-8370-73A40D03D2B6}">
      <dgm:prSet/>
      <dgm:spPr/>
      <dgm:t>
        <a:bodyPr/>
        <a:lstStyle/>
        <a:p>
          <a:endParaRPr lang="en-US"/>
        </a:p>
      </dgm:t>
    </dgm:pt>
    <dgm:pt modelId="{B9C191E4-E7C9-4255-AD36-CBC1AA085BFF}" type="sibTrans" cxnId="{A9A6466D-D81F-46BE-8370-73A40D03D2B6}">
      <dgm:prSet/>
      <dgm:spPr/>
      <dgm:t>
        <a:bodyPr/>
        <a:lstStyle/>
        <a:p>
          <a:endParaRPr lang="en-US"/>
        </a:p>
      </dgm:t>
    </dgm:pt>
    <dgm:pt modelId="{2F331B42-1BC0-448A-85B2-5514BDD92081}">
      <dgm:prSet custT="1"/>
      <dgm:spPr/>
      <dgm:t>
        <a:bodyPr/>
        <a:lstStyle/>
        <a:p>
          <a:r>
            <a:rPr lang="it-IT" sz="2800" dirty="0"/>
            <a:t>desideri</a:t>
          </a:r>
          <a:r>
            <a:rPr lang="it-IT" sz="1400" dirty="0"/>
            <a:t> </a:t>
          </a:r>
          <a:endParaRPr lang="en-US" sz="1400" dirty="0"/>
        </a:p>
      </dgm:t>
    </dgm:pt>
    <dgm:pt modelId="{C7A702E8-8D2E-4217-B44B-ECF31C2CB8E9}" type="sibTrans" cxnId="{95227DD3-D155-4844-BB64-FC016533DB1D}">
      <dgm:prSet/>
      <dgm:spPr/>
      <dgm:t>
        <a:bodyPr/>
        <a:lstStyle/>
        <a:p>
          <a:endParaRPr lang="en-US"/>
        </a:p>
      </dgm:t>
    </dgm:pt>
    <dgm:pt modelId="{3CE82ACA-AB5E-4C96-884D-E1AE627496B7}" type="parTrans" cxnId="{95227DD3-D155-4844-BB64-FC016533DB1D}">
      <dgm:prSet/>
      <dgm:spPr/>
      <dgm:t>
        <a:bodyPr/>
        <a:lstStyle/>
        <a:p>
          <a:endParaRPr lang="en-US"/>
        </a:p>
      </dgm:t>
    </dgm:pt>
    <dgm:pt modelId="{DD2A407D-3AAA-4A9B-A488-1070EA596E28}">
      <dgm:prSet/>
      <dgm:spPr/>
      <dgm:t>
        <a:bodyPr/>
        <a:lstStyle/>
        <a:p>
          <a:r>
            <a:rPr lang="it-IT" dirty="0"/>
            <a:t>tutela</a:t>
          </a:r>
          <a:endParaRPr lang="en-US" dirty="0"/>
        </a:p>
      </dgm:t>
    </dgm:pt>
    <dgm:pt modelId="{BEA601BE-E669-41DE-BB96-1A279A909A56}" type="sibTrans" cxnId="{58023A6A-A0B0-49CE-ACB5-F78F7E341DEF}">
      <dgm:prSet/>
      <dgm:spPr/>
      <dgm:t>
        <a:bodyPr/>
        <a:lstStyle/>
        <a:p>
          <a:endParaRPr lang="en-US"/>
        </a:p>
      </dgm:t>
    </dgm:pt>
    <dgm:pt modelId="{A914C39C-0830-4E4A-ACB1-2A47AD5D9B2D}" type="parTrans" cxnId="{58023A6A-A0B0-49CE-ACB5-F78F7E341DEF}">
      <dgm:prSet/>
      <dgm:spPr/>
      <dgm:t>
        <a:bodyPr/>
        <a:lstStyle/>
        <a:p>
          <a:endParaRPr lang="en-US"/>
        </a:p>
      </dgm:t>
    </dgm:pt>
    <dgm:pt modelId="{45BD98A6-FB68-E743-AE1B-09814B48BA8B}">
      <dgm:prSet/>
      <dgm:spPr/>
      <dgm:t>
        <a:bodyPr/>
        <a:lstStyle/>
        <a:p>
          <a:r>
            <a:rPr lang="en-US" b="1">
              <a:latin typeface="Dreaming Outloud Pro" panose="03050502040302030504" pitchFamily="66" charset="77"/>
              <a:cs typeface="Dreaming Outloud Pro" panose="03050502040302030504" pitchFamily="66" charset="77"/>
            </a:rPr>
            <a:t>PROTEZIONE</a:t>
          </a:r>
        </a:p>
      </dgm:t>
    </dgm:pt>
    <dgm:pt modelId="{08F67100-B2C1-3A4F-AE16-EF18170084F8}" type="sibTrans" cxnId="{EE917A89-3AF6-BD42-B040-245ABF171B3F}">
      <dgm:prSet/>
      <dgm:spPr/>
      <dgm:t>
        <a:bodyPr/>
        <a:lstStyle/>
        <a:p>
          <a:endParaRPr lang="it-IT"/>
        </a:p>
      </dgm:t>
    </dgm:pt>
    <dgm:pt modelId="{1803A506-49FD-9340-AF5C-954BEA250840}" type="parTrans" cxnId="{EE917A89-3AF6-BD42-B040-245ABF171B3F}">
      <dgm:prSet/>
      <dgm:spPr/>
      <dgm:t>
        <a:bodyPr/>
        <a:lstStyle/>
        <a:p>
          <a:endParaRPr lang="it-IT"/>
        </a:p>
      </dgm:t>
    </dgm:pt>
    <dgm:pt modelId="{6D53E39B-7963-B244-9851-D707EC71AE64}">
      <dgm:prSet custT="1"/>
      <dgm:spPr/>
      <dgm:t>
        <a:bodyPr/>
        <a:lstStyle/>
        <a:p>
          <a:r>
            <a:rPr lang="en-US" sz="2800" b="0" dirty="0">
              <a:latin typeface="Dreaming Outloud Pro" panose="03050502040302030504" pitchFamily="66" charset="77"/>
              <a:cs typeface="Dreaming Outloud Pro" panose="03050502040302030504" pitchFamily="66" charset="77"/>
            </a:rPr>
            <a:t>AUTODETERMINAZIONE</a:t>
          </a:r>
        </a:p>
      </dgm:t>
    </dgm:pt>
    <dgm:pt modelId="{2450D659-A9D8-9A4D-8FD6-610B0CC96225}" type="parTrans" cxnId="{07C2A28B-493D-CD4B-AEE9-1D6AFEFB1807}">
      <dgm:prSet/>
      <dgm:spPr/>
      <dgm:t>
        <a:bodyPr/>
        <a:lstStyle/>
        <a:p>
          <a:endParaRPr lang="it-IT"/>
        </a:p>
      </dgm:t>
    </dgm:pt>
    <dgm:pt modelId="{C6D90540-2095-EB4F-BCC2-571870D51F9D}" type="sibTrans" cxnId="{07C2A28B-493D-CD4B-AEE9-1D6AFEFB1807}">
      <dgm:prSet/>
      <dgm:spPr/>
      <dgm:t>
        <a:bodyPr/>
        <a:lstStyle/>
        <a:p>
          <a:endParaRPr lang="it-IT"/>
        </a:p>
      </dgm:t>
    </dgm:pt>
    <dgm:pt modelId="{6DB4CB9E-F7CD-4E4D-AFBE-7D939BE98F5D}">
      <dgm:prSet custT="1"/>
      <dgm:spPr/>
      <dgm:t>
        <a:bodyPr/>
        <a:lstStyle/>
        <a:p>
          <a:r>
            <a:rPr lang="en-US" sz="2400" dirty="0" err="1"/>
            <a:t>bisogni</a:t>
          </a:r>
          <a:endParaRPr lang="en-US" sz="2400" dirty="0"/>
        </a:p>
      </dgm:t>
    </dgm:pt>
    <dgm:pt modelId="{EC806DC2-21D5-9B4B-B489-2A9B25D1CF4D}" type="parTrans" cxnId="{1121E930-D74A-7543-B573-02379554D59F}">
      <dgm:prSet/>
      <dgm:spPr/>
      <dgm:t>
        <a:bodyPr/>
        <a:lstStyle/>
        <a:p>
          <a:endParaRPr lang="it-IT"/>
        </a:p>
      </dgm:t>
    </dgm:pt>
    <dgm:pt modelId="{D9851AF8-3DC9-9B43-A045-EDC6763E8DF5}" type="sibTrans" cxnId="{1121E930-D74A-7543-B573-02379554D59F}">
      <dgm:prSet/>
      <dgm:spPr/>
      <dgm:t>
        <a:bodyPr/>
        <a:lstStyle/>
        <a:p>
          <a:endParaRPr lang="it-IT"/>
        </a:p>
      </dgm:t>
    </dgm:pt>
    <dgm:pt modelId="{51CF8FE7-662A-EE4E-9F41-963C5ADD2241}">
      <dgm:prSet/>
      <dgm:spPr/>
      <dgm:t>
        <a:bodyPr/>
        <a:lstStyle/>
        <a:p>
          <a:r>
            <a:rPr lang="en-US" dirty="0" err="1"/>
            <a:t>sostegno</a:t>
          </a:r>
          <a:endParaRPr lang="en-US" dirty="0"/>
        </a:p>
      </dgm:t>
    </dgm:pt>
    <dgm:pt modelId="{1B1E5ED1-DF70-FD47-B252-AF272678E832}" type="parTrans" cxnId="{A2CDB144-A06A-844B-9C15-7175A2E8C410}">
      <dgm:prSet/>
      <dgm:spPr/>
      <dgm:t>
        <a:bodyPr/>
        <a:lstStyle/>
        <a:p>
          <a:endParaRPr lang="it-IT"/>
        </a:p>
      </dgm:t>
    </dgm:pt>
    <dgm:pt modelId="{CEB5594B-7163-C141-A3E2-BDEEA6846F36}" type="sibTrans" cxnId="{A2CDB144-A06A-844B-9C15-7175A2E8C410}">
      <dgm:prSet/>
      <dgm:spPr/>
      <dgm:t>
        <a:bodyPr/>
        <a:lstStyle/>
        <a:p>
          <a:endParaRPr lang="it-IT"/>
        </a:p>
      </dgm:t>
    </dgm:pt>
    <dgm:pt modelId="{C57D40C3-18E0-4347-8887-76CAE747F766}">
      <dgm:prSet custT="1"/>
      <dgm:spPr/>
      <dgm:t>
        <a:bodyPr/>
        <a:lstStyle/>
        <a:p>
          <a:r>
            <a:rPr lang="en-US" sz="2000" dirty="0"/>
            <a:t>cura </a:t>
          </a:r>
          <a:r>
            <a:rPr lang="en-US" sz="2000" dirty="0" err="1"/>
            <a:t>personalizzata</a:t>
          </a:r>
          <a:endParaRPr lang="en-US" sz="2000" dirty="0"/>
        </a:p>
      </dgm:t>
    </dgm:pt>
    <dgm:pt modelId="{494933B9-346E-B343-B8C2-BA4F874B4ADA}" type="parTrans" cxnId="{6928DCA4-322D-C441-B983-2FF2A0ECC45E}">
      <dgm:prSet/>
      <dgm:spPr/>
      <dgm:t>
        <a:bodyPr/>
        <a:lstStyle/>
        <a:p>
          <a:endParaRPr lang="it-IT"/>
        </a:p>
      </dgm:t>
    </dgm:pt>
    <dgm:pt modelId="{CD4923C7-B06C-484A-8C46-09B1AEA3C37C}" type="sibTrans" cxnId="{6928DCA4-322D-C441-B983-2FF2A0ECC45E}">
      <dgm:prSet/>
      <dgm:spPr/>
      <dgm:t>
        <a:bodyPr/>
        <a:lstStyle/>
        <a:p>
          <a:endParaRPr lang="it-IT"/>
        </a:p>
      </dgm:t>
    </dgm:pt>
    <dgm:pt modelId="{4BF5F40C-0F67-CB47-ABAD-5A3742BCBB46}" type="pres">
      <dgm:prSet presAssocID="{DCC71297-A78A-4022-820E-A64B927CDFBC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180449BA-3641-694B-9FF1-7EFF412D9B4C}" type="pres">
      <dgm:prSet presAssocID="{DCC71297-A78A-4022-820E-A64B927CDFBC}" presName="dummyMaxCanvas" presStyleCnt="0"/>
      <dgm:spPr/>
    </dgm:pt>
    <dgm:pt modelId="{3700811E-EC1F-F147-9525-6B6924686958}" type="pres">
      <dgm:prSet presAssocID="{DCC71297-A78A-4022-820E-A64B927CDFBC}" presName="parentComposite" presStyleCnt="0"/>
      <dgm:spPr/>
    </dgm:pt>
    <dgm:pt modelId="{AE2878C5-3F01-6048-9C55-54154B7A970C}" type="pres">
      <dgm:prSet presAssocID="{DCC71297-A78A-4022-820E-A64B927CDFBC}" presName="parent1" presStyleLbl="alignAccFollowNode1" presStyleIdx="0" presStyleCnt="4">
        <dgm:presLayoutVars>
          <dgm:chMax val="4"/>
        </dgm:presLayoutVars>
      </dgm:prSet>
      <dgm:spPr/>
    </dgm:pt>
    <dgm:pt modelId="{099270CD-FD41-2046-950B-1B2A46FF8192}" type="pres">
      <dgm:prSet presAssocID="{DCC71297-A78A-4022-820E-A64B927CDFBC}" presName="parent2" presStyleLbl="alignAccFollowNode1" presStyleIdx="1" presStyleCnt="4">
        <dgm:presLayoutVars>
          <dgm:chMax val="4"/>
        </dgm:presLayoutVars>
      </dgm:prSet>
      <dgm:spPr/>
    </dgm:pt>
    <dgm:pt modelId="{55A3FDE3-2717-274A-81C9-DC0DAB1F87DD}" type="pres">
      <dgm:prSet presAssocID="{DCC71297-A78A-4022-820E-A64B927CDFBC}" presName="childrenComposite" presStyleCnt="0"/>
      <dgm:spPr/>
    </dgm:pt>
    <dgm:pt modelId="{723BE94C-DF2A-F942-958A-2209D5CAAA9E}" type="pres">
      <dgm:prSet presAssocID="{DCC71297-A78A-4022-820E-A64B927CDFBC}" presName="dummyMaxCanvas_ChildArea" presStyleCnt="0"/>
      <dgm:spPr/>
    </dgm:pt>
    <dgm:pt modelId="{5740666D-EDE1-AD40-BA1B-E77646F07E7A}" type="pres">
      <dgm:prSet presAssocID="{DCC71297-A78A-4022-820E-A64B927CDFBC}" presName="fulcrum" presStyleLbl="alignAccFollowNode1" presStyleIdx="2" presStyleCnt="4"/>
      <dgm:spPr/>
    </dgm:pt>
    <dgm:pt modelId="{0318149D-86D8-154C-9556-A58921AFE4C8}" type="pres">
      <dgm:prSet presAssocID="{DCC71297-A78A-4022-820E-A64B927CDFBC}" presName="balance_43" presStyleLbl="alignAccFollowNode1" presStyleIdx="3" presStyleCnt="4">
        <dgm:presLayoutVars>
          <dgm:bulletEnabled val="1"/>
        </dgm:presLayoutVars>
      </dgm:prSet>
      <dgm:spPr/>
    </dgm:pt>
    <dgm:pt modelId="{4CC371D1-3858-C748-A476-8349361CEF3A}" type="pres">
      <dgm:prSet presAssocID="{DCC71297-A78A-4022-820E-A64B927CDFBC}" presName="left_43_1" presStyleLbl="node1" presStyleIdx="0" presStyleCnt="7">
        <dgm:presLayoutVars>
          <dgm:bulletEnabled val="1"/>
        </dgm:presLayoutVars>
      </dgm:prSet>
      <dgm:spPr/>
    </dgm:pt>
    <dgm:pt modelId="{3E0E936A-2BC5-5A41-8AF0-FE950E825B8E}" type="pres">
      <dgm:prSet presAssocID="{DCC71297-A78A-4022-820E-A64B927CDFBC}" presName="left_43_2" presStyleLbl="node1" presStyleIdx="1" presStyleCnt="7">
        <dgm:presLayoutVars>
          <dgm:bulletEnabled val="1"/>
        </dgm:presLayoutVars>
      </dgm:prSet>
      <dgm:spPr/>
    </dgm:pt>
    <dgm:pt modelId="{6B60B635-444D-0242-BB74-9016C21D3D01}" type="pres">
      <dgm:prSet presAssocID="{DCC71297-A78A-4022-820E-A64B927CDFBC}" presName="left_43_3" presStyleLbl="node1" presStyleIdx="2" presStyleCnt="7">
        <dgm:presLayoutVars>
          <dgm:bulletEnabled val="1"/>
        </dgm:presLayoutVars>
      </dgm:prSet>
      <dgm:spPr/>
    </dgm:pt>
    <dgm:pt modelId="{69EA2335-27C4-3443-B61F-08284BB33837}" type="pres">
      <dgm:prSet presAssocID="{DCC71297-A78A-4022-820E-A64B927CDFBC}" presName="left_43_4" presStyleLbl="node1" presStyleIdx="3" presStyleCnt="7">
        <dgm:presLayoutVars>
          <dgm:bulletEnabled val="1"/>
        </dgm:presLayoutVars>
      </dgm:prSet>
      <dgm:spPr/>
    </dgm:pt>
    <dgm:pt modelId="{6C3ADAF7-5A2A-CF4B-9CDC-43564FB55A56}" type="pres">
      <dgm:prSet presAssocID="{DCC71297-A78A-4022-820E-A64B927CDFBC}" presName="right_43_1" presStyleLbl="node1" presStyleIdx="4" presStyleCnt="7">
        <dgm:presLayoutVars>
          <dgm:bulletEnabled val="1"/>
        </dgm:presLayoutVars>
      </dgm:prSet>
      <dgm:spPr/>
    </dgm:pt>
    <dgm:pt modelId="{101BD8D1-CE09-584E-9FA3-62CEE144C2BF}" type="pres">
      <dgm:prSet presAssocID="{DCC71297-A78A-4022-820E-A64B927CDFBC}" presName="right_43_2" presStyleLbl="node1" presStyleIdx="5" presStyleCnt="7">
        <dgm:presLayoutVars>
          <dgm:bulletEnabled val="1"/>
        </dgm:presLayoutVars>
      </dgm:prSet>
      <dgm:spPr/>
    </dgm:pt>
    <dgm:pt modelId="{57B2549C-0856-EC43-80CC-45C0CD7A0338}" type="pres">
      <dgm:prSet presAssocID="{DCC71297-A78A-4022-820E-A64B927CDFBC}" presName="right_43_3" presStyleLbl="node1" presStyleIdx="6" presStyleCnt="7">
        <dgm:presLayoutVars>
          <dgm:bulletEnabled val="1"/>
        </dgm:presLayoutVars>
      </dgm:prSet>
      <dgm:spPr/>
    </dgm:pt>
  </dgm:ptLst>
  <dgm:cxnLst>
    <dgm:cxn modelId="{2F8CDB2F-23CA-A146-BEA3-FE3A6DACDCA6}" type="presOf" srcId="{C57D40C3-18E0-4347-8887-76CAE747F766}" destId="{69EA2335-27C4-3443-B61F-08284BB33837}" srcOrd="0" destOrd="0" presId="urn:microsoft.com/office/officeart/2005/8/layout/balance1"/>
    <dgm:cxn modelId="{1121E930-D74A-7543-B573-02379554D59F}" srcId="{6D53E39B-7963-B244-9851-D707EC71AE64}" destId="{6DB4CB9E-F7CD-4E4D-AFBE-7D939BE98F5D}" srcOrd="0" destOrd="0" parTransId="{EC806DC2-21D5-9B4B-B489-2A9B25D1CF4D}" sibTransId="{D9851AF8-3DC9-9B43-A045-EDC6763E8DF5}"/>
    <dgm:cxn modelId="{A2CDB144-A06A-844B-9C15-7175A2E8C410}" srcId="{45BD98A6-FB68-E743-AE1B-09814B48BA8B}" destId="{51CF8FE7-662A-EE4E-9F41-963C5ADD2241}" srcOrd="2" destOrd="0" parTransId="{1B1E5ED1-DF70-FD47-B252-AF272678E832}" sibTransId="{CEB5594B-7163-C141-A3E2-BDEEA6846F36}"/>
    <dgm:cxn modelId="{111B1D45-5E7A-F743-9ABD-302B45848996}" type="presOf" srcId="{45BD98A6-FB68-E743-AE1B-09814B48BA8B}" destId="{099270CD-FD41-2046-950B-1B2A46FF8192}" srcOrd="0" destOrd="0" presId="urn:microsoft.com/office/officeart/2005/8/layout/balance1"/>
    <dgm:cxn modelId="{58023A6A-A0B0-49CE-ACB5-F78F7E341DEF}" srcId="{45BD98A6-FB68-E743-AE1B-09814B48BA8B}" destId="{DD2A407D-3AAA-4A9B-A488-1070EA596E28}" srcOrd="1" destOrd="0" parTransId="{A914C39C-0830-4E4A-ACB1-2A47AD5D9B2D}" sibTransId="{BEA601BE-E669-41DE-BB96-1A279A909A56}"/>
    <dgm:cxn modelId="{A9A6466D-D81F-46BE-8370-73A40D03D2B6}" srcId="{45BD98A6-FB68-E743-AE1B-09814B48BA8B}" destId="{F518C728-4FEE-40B3-A700-98D143EDB82C}" srcOrd="0" destOrd="0" parTransId="{2A62D8A6-5169-4FAD-B688-E016554D7B2B}" sibTransId="{B9C191E4-E7C9-4255-AD36-CBC1AA085BFF}"/>
    <dgm:cxn modelId="{2D082A71-0C9C-F748-97CD-A5F819613542}" type="presOf" srcId="{2F331B42-1BC0-448A-85B2-5514BDD92081}" destId="{6B60B635-444D-0242-BB74-9016C21D3D01}" srcOrd="0" destOrd="0" presId="urn:microsoft.com/office/officeart/2005/8/layout/balance1"/>
    <dgm:cxn modelId="{EE917A89-3AF6-BD42-B040-245ABF171B3F}" srcId="{DCC71297-A78A-4022-820E-A64B927CDFBC}" destId="{45BD98A6-FB68-E743-AE1B-09814B48BA8B}" srcOrd="1" destOrd="0" parTransId="{1803A506-49FD-9340-AF5C-954BEA250840}" sibTransId="{08F67100-B2C1-3A4F-AE16-EF18170084F8}"/>
    <dgm:cxn modelId="{07C2A28B-493D-CD4B-AEE9-1D6AFEFB1807}" srcId="{DCC71297-A78A-4022-820E-A64B927CDFBC}" destId="{6D53E39B-7963-B244-9851-D707EC71AE64}" srcOrd="0" destOrd="0" parTransId="{2450D659-A9D8-9A4D-8FD6-610B0CC96225}" sibTransId="{C6D90540-2095-EB4F-BCC2-571870D51F9D}"/>
    <dgm:cxn modelId="{7A726B90-6E87-4045-A430-826B15B8389F}" srcId="{6D53E39B-7963-B244-9851-D707EC71AE64}" destId="{8473C13E-BA39-4D8D-9CA2-1EAD2F4690FE}" srcOrd="1" destOrd="0" parTransId="{89DE1E71-E96E-4E4E-9732-D14AE5655B7B}" sibTransId="{ABF0D83D-1D08-4DF0-8763-F1D22D610B5E}"/>
    <dgm:cxn modelId="{2929FA92-1E92-ED47-97FC-2B37A4998CA0}" type="presOf" srcId="{DCC71297-A78A-4022-820E-A64B927CDFBC}" destId="{4BF5F40C-0F67-CB47-ABAD-5A3742BCBB46}" srcOrd="0" destOrd="0" presId="urn:microsoft.com/office/officeart/2005/8/layout/balance1"/>
    <dgm:cxn modelId="{6928DCA4-322D-C441-B983-2FF2A0ECC45E}" srcId="{6D53E39B-7963-B244-9851-D707EC71AE64}" destId="{C57D40C3-18E0-4347-8887-76CAE747F766}" srcOrd="3" destOrd="0" parTransId="{494933B9-346E-B343-B8C2-BA4F874B4ADA}" sibTransId="{CD4923C7-B06C-484A-8C46-09B1AEA3C37C}"/>
    <dgm:cxn modelId="{49B3FCA7-BA98-2244-AE81-0B34BCAEB182}" type="presOf" srcId="{6DB4CB9E-F7CD-4E4D-AFBE-7D939BE98F5D}" destId="{4CC371D1-3858-C748-A476-8349361CEF3A}" srcOrd="0" destOrd="0" presId="urn:microsoft.com/office/officeart/2005/8/layout/balance1"/>
    <dgm:cxn modelId="{7E48EDB1-64B4-7B4D-9314-6D4DF0EF9114}" type="presOf" srcId="{6D53E39B-7963-B244-9851-D707EC71AE64}" destId="{AE2878C5-3F01-6048-9C55-54154B7A970C}" srcOrd="0" destOrd="0" presId="urn:microsoft.com/office/officeart/2005/8/layout/balance1"/>
    <dgm:cxn modelId="{B1FAD1BC-7D49-1F4F-B354-B2FA6D1AA719}" type="presOf" srcId="{51CF8FE7-662A-EE4E-9F41-963C5ADD2241}" destId="{57B2549C-0856-EC43-80CC-45C0CD7A0338}" srcOrd="0" destOrd="0" presId="urn:microsoft.com/office/officeart/2005/8/layout/balance1"/>
    <dgm:cxn modelId="{89EC31C9-99F1-BE48-B3E0-1C4A992AD22E}" type="presOf" srcId="{8473C13E-BA39-4D8D-9CA2-1EAD2F4690FE}" destId="{3E0E936A-2BC5-5A41-8AF0-FE950E825B8E}" srcOrd="0" destOrd="0" presId="urn:microsoft.com/office/officeart/2005/8/layout/balance1"/>
    <dgm:cxn modelId="{95227DD3-D155-4844-BB64-FC016533DB1D}" srcId="{6D53E39B-7963-B244-9851-D707EC71AE64}" destId="{2F331B42-1BC0-448A-85B2-5514BDD92081}" srcOrd="2" destOrd="0" parTransId="{3CE82ACA-AB5E-4C96-884D-E1AE627496B7}" sibTransId="{C7A702E8-8D2E-4217-B44B-ECF31C2CB8E9}"/>
    <dgm:cxn modelId="{5A5A87DC-C855-C442-B2BF-63976AAFAC6B}" type="presOf" srcId="{F518C728-4FEE-40B3-A700-98D143EDB82C}" destId="{6C3ADAF7-5A2A-CF4B-9CDC-43564FB55A56}" srcOrd="0" destOrd="0" presId="urn:microsoft.com/office/officeart/2005/8/layout/balance1"/>
    <dgm:cxn modelId="{8CD4E2F7-B09E-B74D-B605-FF2411874282}" type="presOf" srcId="{DD2A407D-3AAA-4A9B-A488-1070EA596E28}" destId="{101BD8D1-CE09-584E-9FA3-62CEE144C2BF}" srcOrd="0" destOrd="0" presId="urn:microsoft.com/office/officeart/2005/8/layout/balance1"/>
    <dgm:cxn modelId="{F2CEDD68-5794-224F-84F0-64B25E13DF5E}" type="presParOf" srcId="{4BF5F40C-0F67-CB47-ABAD-5A3742BCBB46}" destId="{180449BA-3641-694B-9FF1-7EFF412D9B4C}" srcOrd="0" destOrd="0" presId="urn:microsoft.com/office/officeart/2005/8/layout/balance1"/>
    <dgm:cxn modelId="{AFC76EBD-54E9-404F-B7BB-E14510A670A9}" type="presParOf" srcId="{4BF5F40C-0F67-CB47-ABAD-5A3742BCBB46}" destId="{3700811E-EC1F-F147-9525-6B6924686958}" srcOrd="1" destOrd="0" presId="urn:microsoft.com/office/officeart/2005/8/layout/balance1"/>
    <dgm:cxn modelId="{B8A0043B-DD8A-EF4F-ACF7-B15AF313C935}" type="presParOf" srcId="{3700811E-EC1F-F147-9525-6B6924686958}" destId="{AE2878C5-3F01-6048-9C55-54154B7A970C}" srcOrd="0" destOrd="0" presId="urn:microsoft.com/office/officeart/2005/8/layout/balance1"/>
    <dgm:cxn modelId="{DC232A2E-DAC3-794A-AE58-992AA6A23CEF}" type="presParOf" srcId="{3700811E-EC1F-F147-9525-6B6924686958}" destId="{099270CD-FD41-2046-950B-1B2A46FF8192}" srcOrd="1" destOrd="0" presId="urn:microsoft.com/office/officeart/2005/8/layout/balance1"/>
    <dgm:cxn modelId="{8320D39C-54AF-4B41-8E7B-4A4C0E73B36D}" type="presParOf" srcId="{4BF5F40C-0F67-CB47-ABAD-5A3742BCBB46}" destId="{55A3FDE3-2717-274A-81C9-DC0DAB1F87DD}" srcOrd="2" destOrd="0" presId="urn:microsoft.com/office/officeart/2005/8/layout/balance1"/>
    <dgm:cxn modelId="{EA20A5B8-5B92-324C-A315-85F78779119B}" type="presParOf" srcId="{55A3FDE3-2717-274A-81C9-DC0DAB1F87DD}" destId="{723BE94C-DF2A-F942-958A-2209D5CAAA9E}" srcOrd="0" destOrd="0" presId="urn:microsoft.com/office/officeart/2005/8/layout/balance1"/>
    <dgm:cxn modelId="{119C84C6-1F61-6E44-9E8B-6A60EC3A101B}" type="presParOf" srcId="{55A3FDE3-2717-274A-81C9-DC0DAB1F87DD}" destId="{5740666D-EDE1-AD40-BA1B-E77646F07E7A}" srcOrd="1" destOrd="0" presId="urn:microsoft.com/office/officeart/2005/8/layout/balance1"/>
    <dgm:cxn modelId="{89A9F5CA-AE2B-F14A-BAA9-8BFCEE1CCA9D}" type="presParOf" srcId="{55A3FDE3-2717-274A-81C9-DC0DAB1F87DD}" destId="{0318149D-86D8-154C-9556-A58921AFE4C8}" srcOrd="2" destOrd="0" presId="urn:microsoft.com/office/officeart/2005/8/layout/balance1"/>
    <dgm:cxn modelId="{4C0B4E1B-EC37-3549-BCE1-72F932E6FA36}" type="presParOf" srcId="{55A3FDE3-2717-274A-81C9-DC0DAB1F87DD}" destId="{4CC371D1-3858-C748-A476-8349361CEF3A}" srcOrd="3" destOrd="0" presId="urn:microsoft.com/office/officeart/2005/8/layout/balance1"/>
    <dgm:cxn modelId="{FAB8E43D-5D58-394C-8C04-5B7C1E315DCA}" type="presParOf" srcId="{55A3FDE3-2717-274A-81C9-DC0DAB1F87DD}" destId="{3E0E936A-2BC5-5A41-8AF0-FE950E825B8E}" srcOrd="4" destOrd="0" presId="urn:microsoft.com/office/officeart/2005/8/layout/balance1"/>
    <dgm:cxn modelId="{BA71D54F-4F4B-774A-919B-71ADF321572C}" type="presParOf" srcId="{55A3FDE3-2717-274A-81C9-DC0DAB1F87DD}" destId="{6B60B635-444D-0242-BB74-9016C21D3D01}" srcOrd="5" destOrd="0" presId="urn:microsoft.com/office/officeart/2005/8/layout/balance1"/>
    <dgm:cxn modelId="{3CC3A299-A398-6342-9E0F-4ABD13D9D132}" type="presParOf" srcId="{55A3FDE3-2717-274A-81C9-DC0DAB1F87DD}" destId="{69EA2335-27C4-3443-B61F-08284BB33837}" srcOrd="6" destOrd="0" presId="urn:microsoft.com/office/officeart/2005/8/layout/balance1"/>
    <dgm:cxn modelId="{907E8F38-3A11-4A42-B2D9-1A6DB8FDFD4B}" type="presParOf" srcId="{55A3FDE3-2717-274A-81C9-DC0DAB1F87DD}" destId="{6C3ADAF7-5A2A-CF4B-9CDC-43564FB55A56}" srcOrd="7" destOrd="0" presId="urn:microsoft.com/office/officeart/2005/8/layout/balance1"/>
    <dgm:cxn modelId="{FCB4E991-3328-9341-A028-6DFE3823BDFB}" type="presParOf" srcId="{55A3FDE3-2717-274A-81C9-DC0DAB1F87DD}" destId="{101BD8D1-CE09-584E-9FA3-62CEE144C2BF}" srcOrd="8" destOrd="0" presId="urn:microsoft.com/office/officeart/2005/8/layout/balance1"/>
    <dgm:cxn modelId="{9A1FF6F5-8A45-4041-9AD5-96885D66DD34}" type="presParOf" srcId="{55A3FDE3-2717-274A-81C9-DC0DAB1F87DD}" destId="{57B2549C-0856-EC43-80CC-45C0CD7A0338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2C157-49AD-A240-8505-DB0ABA00E6D3}">
      <dsp:nvSpPr>
        <dsp:cNvPr id="0" name=""/>
        <dsp:cNvSpPr/>
      </dsp:nvSpPr>
      <dsp:spPr>
        <a:xfrm>
          <a:off x="308259" y="0"/>
          <a:ext cx="1154612" cy="64145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Dreaming Outloud Pro" panose="03050502040302030504" pitchFamily="66" charset="77"/>
              <a:cs typeface="Dreaming Outloud Pro" panose="03050502040302030504" pitchFamily="66" charset="77"/>
            </a:rPr>
            <a:t>AUTO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Dreaming Outloud Pro" panose="03050502040302030504" pitchFamily="66" charset="77"/>
              <a:cs typeface="Dreaming Outloud Pro" panose="03050502040302030504" pitchFamily="66" charset="77"/>
            </a:rPr>
            <a:t>DETERMINAZIONE</a:t>
          </a:r>
        </a:p>
      </dsp:txBody>
      <dsp:txXfrm>
        <a:off x="327046" y="18787"/>
        <a:ext cx="1117038" cy="603877"/>
      </dsp:txXfrm>
    </dsp:sp>
    <dsp:sp modelId="{F76AFC55-A743-E74B-B6B0-5B80508F8F78}">
      <dsp:nvSpPr>
        <dsp:cNvPr id="0" name=""/>
        <dsp:cNvSpPr/>
      </dsp:nvSpPr>
      <dsp:spPr>
        <a:xfrm>
          <a:off x="1976033" y="0"/>
          <a:ext cx="1154612" cy="64145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981555"/>
            <a:satOff val="889"/>
            <a:lumOff val="134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3981555"/>
              <a:satOff val="889"/>
              <a:lumOff val="1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Dreaming Outloud Pro" panose="03050502040302030504" pitchFamily="66" charset="77"/>
              <a:cs typeface="Dreaming Outloud Pro" panose="03050502040302030504" pitchFamily="66" charset="77"/>
            </a:rPr>
            <a:t>PROTEZIONE</a:t>
          </a:r>
        </a:p>
      </dsp:txBody>
      <dsp:txXfrm>
        <a:off x="1994820" y="18787"/>
        <a:ext cx="1117038" cy="603877"/>
      </dsp:txXfrm>
    </dsp:sp>
    <dsp:sp modelId="{112F2C6D-44BD-704F-A7C7-DFBA6A6C3388}">
      <dsp:nvSpPr>
        <dsp:cNvPr id="0" name=""/>
        <dsp:cNvSpPr/>
      </dsp:nvSpPr>
      <dsp:spPr>
        <a:xfrm>
          <a:off x="1478908" y="2726169"/>
          <a:ext cx="481088" cy="481088"/>
        </a:xfrm>
        <a:prstGeom prst="triangle">
          <a:avLst/>
        </a:prstGeom>
        <a:solidFill>
          <a:schemeClr val="accent5">
            <a:tint val="40000"/>
            <a:alpha val="90000"/>
            <a:hueOff val="-7963110"/>
            <a:satOff val="1778"/>
            <a:lumOff val="26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7963110"/>
              <a:satOff val="1778"/>
              <a:lumOff val="2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60BDB-E0AB-774D-98F9-8BFA710C2855}">
      <dsp:nvSpPr>
        <dsp:cNvPr id="0" name=""/>
        <dsp:cNvSpPr/>
      </dsp:nvSpPr>
      <dsp:spPr>
        <a:xfrm rot="240000">
          <a:off x="275746" y="2520017"/>
          <a:ext cx="2887413" cy="201907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47815-E5AA-3340-93E1-49577110A788}">
      <dsp:nvSpPr>
        <dsp:cNvPr id="0" name=""/>
        <dsp:cNvSpPr/>
      </dsp:nvSpPr>
      <dsp:spPr>
        <a:xfrm rot="240000">
          <a:off x="2012494" y="2156273"/>
          <a:ext cx="1145837" cy="3957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assistenza</a:t>
          </a:r>
          <a:endParaRPr lang="en-US" sz="1300" kern="1200" dirty="0"/>
        </a:p>
      </dsp:txBody>
      <dsp:txXfrm>
        <a:off x="2031811" y="2175590"/>
        <a:ext cx="1107203" cy="357074"/>
      </dsp:txXfrm>
    </dsp:sp>
    <dsp:sp modelId="{4AC02B48-C8A4-4045-8923-7FFAF65B3957}">
      <dsp:nvSpPr>
        <dsp:cNvPr id="0" name=""/>
        <dsp:cNvSpPr/>
      </dsp:nvSpPr>
      <dsp:spPr>
        <a:xfrm rot="240000">
          <a:off x="2044566" y="1732915"/>
          <a:ext cx="1145837" cy="395708"/>
        </a:xfrm>
        <a:prstGeom prst="round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sicurezza </a:t>
          </a:r>
          <a:endParaRPr lang="en-US" sz="1300" kern="1200" dirty="0"/>
        </a:p>
      </dsp:txBody>
      <dsp:txXfrm>
        <a:off x="2063883" y="1752232"/>
        <a:ext cx="1107203" cy="357074"/>
      </dsp:txXfrm>
    </dsp:sp>
    <dsp:sp modelId="{C89D4C56-63F8-BF41-84F4-8CB2C6C4A305}">
      <dsp:nvSpPr>
        <dsp:cNvPr id="0" name=""/>
        <dsp:cNvSpPr/>
      </dsp:nvSpPr>
      <dsp:spPr>
        <a:xfrm rot="240000">
          <a:off x="2076639" y="1309556"/>
          <a:ext cx="1145837" cy="395708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tutela</a:t>
          </a:r>
          <a:endParaRPr lang="en-US" sz="1300" kern="1200" dirty="0"/>
        </a:p>
      </dsp:txBody>
      <dsp:txXfrm>
        <a:off x="2095956" y="1328873"/>
        <a:ext cx="1107203" cy="357074"/>
      </dsp:txXfrm>
    </dsp:sp>
    <dsp:sp modelId="{D8D814F9-18A7-7647-A992-8127508DFD40}">
      <dsp:nvSpPr>
        <dsp:cNvPr id="0" name=""/>
        <dsp:cNvSpPr/>
      </dsp:nvSpPr>
      <dsp:spPr>
        <a:xfrm rot="240000">
          <a:off x="2108711" y="886198"/>
          <a:ext cx="1145837" cy="395708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difesa</a:t>
          </a:r>
          <a:endParaRPr lang="en-US" sz="1300" kern="1200" dirty="0"/>
        </a:p>
      </dsp:txBody>
      <dsp:txXfrm>
        <a:off x="2128028" y="905515"/>
        <a:ext cx="1107203" cy="357074"/>
      </dsp:txXfrm>
    </dsp:sp>
    <dsp:sp modelId="{CE3B2D60-C4DC-774B-B460-DF7FE0A7B35C}">
      <dsp:nvSpPr>
        <dsp:cNvPr id="0" name=""/>
        <dsp:cNvSpPr/>
      </dsp:nvSpPr>
      <dsp:spPr>
        <a:xfrm rot="240000">
          <a:off x="344719" y="2040811"/>
          <a:ext cx="1145837" cy="395708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bisogni </a:t>
          </a:r>
          <a:endParaRPr lang="en-US" sz="1300" kern="1200" dirty="0"/>
        </a:p>
      </dsp:txBody>
      <dsp:txXfrm>
        <a:off x="364036" y="2060128"/>
        <a:ext cx="1107203" cy="357074"/>
      </dsp:txXfrm>
    </dsp:sp>
    <dsp:sp modelId="{41224E97-0373-2D4F-AE18-A869F19F3777}">
      <dsp:nvSpPr>
        <dsp:cNvPr id="0" name=""/>
        <dsp:cNvSpPr/>
      </dsp:nvSpPr>
      <dsp:spPr>
        <a:xfrm rot="240000">
          <a:off x="376792" y="1617453"/>
          <a:ext cx="1145837" cy="395708"/>
        </a:xfrm>
        <a:prstGeom prst="round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qualità di vita</a:t>
          </a:r>
          <a:endParaRPr lang="en-US" sz="1300" kern="1200" dirty="0"/>
        </a:p>
      </dsp:txBody>
      <dsp:txXfrm>
        <a:off x="396109" y="1636770"/>
        <a:ext cx="1107203" cy="357074"/>
      </dsp:txXfrm>
    </dsp:sp>
    <dsp:sp modelId="{9C3AEC64-00D3-0943-B1FC-B7CB56FAA564}">
      <dsp:nvSpPr>
        <dsp:cNvPr id="0" name=""/>
        <dsp:cNvSpPr/>
      </dsp:nvSpPr>
      <dsp:spPr>
        <a:xfrm rot="240000">
          <a:off x="408865" y="1194095"/>
          <a:ext cx="1145837" cy="395708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desideri </a:t>
          </a:r>
          <a:endParaRPr lang="en-US" sz="1300" kern="1200" dirty="0"/>
        </a:p>
      </dsp:txBody>
      <dsp:txXfrm>
        <a:off x="428182" y="1213412"/>
        <a:ext cx="1107203" cy="357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878C5-3F01-6048-9C55-54154B7A970C}">
      <dsp:nvSpPr>
        <dsp:cNvPr id="0" name=""/>
        <dsp:cNvSpPr/>
      </dsp:nvSpPr>
      <dsp:spPr>
        <a:xfrm>
          <a:off x="651524" y="0"/>
          <a:ext cx="2144988" cy="119166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Dreaming Outloud Pro" panose="03050502040302030504" pitchFamily="66" charset="77"/>
              <a:cs typeface="Dreaming Outloud Pro" panose="03050502040302030504" pitchFamily="66" charset="77"/>
            </a:rPr>
            <a:t>AUTODETERMINAZIONE</a:t>
          </a:r>
        </a:p>
      </dsp:txBody>
      <dsp:txXfrm>
        <a:off x="686427" y="34903"/>
        <a:ext cx="2075182" cy="1121854"/>
      </dsp:txXfrm>
    </dsp:sp>
    <dsp:sp modelId="{099270CD-FD41-2046-950B-1B2A46FF8192}">
      <dsp:nvSpPr>
        <dsp:cNvPr id="0" name=""/>
        <dsp:cNvSpPr/>
      </dsp:nvSpPr>
      <dsp:spPr>
        <a:xfrm>
          <a:off x="3749841" y="0"/>
          <a:ext cx="2144988" cy="119166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981555"/>
            <a:satOff val="889"/>
            <a:lumOff val="134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3981555"/>
              <a:satOff val="889"/>
              <a:lumOff val="1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latin typeface="Dreaming Outloud Pro" panose="03050502040302030504" pitchFamily="66" charset="77"/>
              <a:cs typeface="Dreaming Outloud Pro" panose="03050502040302030504" pitchFamily="66" charset="77"/>
            </a:rPr>
            <a:t>PROTEZIONE</a:t>
          </a:r>
        </a:p>
      </dsp:txBody>
      <dsp:txXfrm>
        <a:off x="3784744" y="34903"/>
        <a:ext cx="2075182" cy="1121854"/>
      </dsp:txXfrm>
    </dsp:sp>
    <dsp:sp modelId="{5740666D-EDE1-AD40-BA1B-E77646F07E7A}">
      <dsp:nvSpPr>
        <dsp:cNvPr id="0" name=""/>
        <dsp:cNvSpPr/>
      </dsp:nvSpPr>
      <dsp:spPr>
        <a:xfrm>
          <a:off x="2826304" y="5064555"/>
          <a:ext cx="893745" cy="893745"/>
        </a:xfrm>
        <a:prstGeom prst="triangle">
          <a:avLst/>
        </a:prstGeom>
        <a:solidFill>
          <a:schemeClr val="accent5">
            <a:tint val="40000"/>
            <a:alpha val="90000"/>
            <a:hueOff val="-7963110"/>
            <a:satOff val="1778"/>
            <a:lumOff val="26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7963110"/>
              <a:satOff val="1778"/>
              <a:lumOff val="2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8149D-86D8-154C-9556-A58921AFE4C8}">
      <dsp:nvSpPr>
        <dsp:cNvPr id="0" name=""/>
        <dsp:cNvSpPr/>
      </dsp:nvSpPr>
      <dsp:spPr>
        <a:xfrm rot="21360000">
          <a:off x="591122" y="4681576"/>
          <a:ext cx="5364108" cy="375095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371D1-3858-C748-A476-8349361CEF3A}">
      <dsp:nvSpPr>
        <dsp:cNvPr id="0" name=""/>
        <dsp:cNvSpPr/>
      </dsp:nvSpPr>
      <dsp:spPr>
        <a:xfrm rot="21360000">
          <a:off x="600093" y="4005828"/>
          <a:ext cx="2128685" cy="7351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bisogni</a:t>
          </a:r>
          <a:endParaRPr lang="en-US" sz="2400" kern="1200" dirty="0"/>
        </a:p>
      </dsp:txBody>
      <dsp:txXfrm>
        <a:off x="635979" y="4041714"/>
        <a:ext cx="2056913" cy="663357"/>
      </dsp:txXfrm>
    </dsp:sp>
    <dsp:sp modelId="{3E0E936A-2BC5-5A41-8AF0-FE950E825B8E}">
      <dsp:nvSpPr>
        <dsp:cNvPr id="0" name=""/>
        <dsp:cNvSpPr/>
      </dsp:nvSpPr>
      <dsp:spPr>
        <a:xfrm rot="21360000">
          <a:off x="540510" y="3219332"/>
          <a:ext cx="2128685" cy="735129"/>
        </a:xfrm>
        <a:prstGeom prst="round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qualità di vita</a:t>
          </a:r>
          <a:endParaRPr lang="en-US" sz="2400" kern="1200" dirty="0"/>
        </a:p>
      </dsp:txBody>
      <dsp:txXfrm>
        <a:off x="576396" y="3255218"/>
        <a:ext cx="2056913" cy="663357"/>
      </dsp:txXfrm>
    </dsp:sp>
    <dsp:sp modelId="{6B60B635-444D-0242-BB74-9016C21D3D01}">
      <dsp:nvSpPr>
        <dsp:cNvPr id="0" name=""/>
        <dsp:cNvSpPr/>
      </dsp:nvSpPr>
      <dsp:spPr>
        <a:xfrm rot="21360000">
          <a:off x="480927" y="2432836"/>
          <a:ext cx="2128685" cy="735129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desideri</a:t>
          </a:r>
          <a:r>
            <a:rPr lang="it-IT" sz="1400" kern="1200" dirty="0"/>
            <a:t> </a:t>
          </a:r>
          <a:endParaRPr lang="en-US" sz="1400" kern="1200" dirty="0"/>
        </a:p>
      </dsp:txBody>
      <dsp:txXfrm>
        <a:off x="516813" y="2468722"/>
        <a:ext cx="2056913" cy="663357"/>
      </dsp:txXfrm>
    </dsp:sp>
    <dsp:sp modelId="{69EA2335-27C4-3443-B61F-08284BB33837}">
      <dsp:nvSpPr>
        <dsp:cNvPr id="0" name=""/>
        <dsp:cNvSpPr/>
      </dsp:nvSpPr>
      <dsp:spPr>
        <a:xfrm rot="21360000">
          <a:off x="421344" y="1646340"/>
          <a:ext cx="2128685" cy="735129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cura </a:t>
          </a:r>
          <a:r>
            <a:rPr lang="en-US" sz="2000" kern="1200" dirty="0" err="1"/>
            <a:t>personalizzata</a:t>
          </a:r>
          <a:endParaRPr lang="en-US" sz="2000" kern="1200" dirty="0"/>
        </a:p>
      </dsp:txBody>
      <dsp:txXfrm>
        <a:off x="457230" y="1682226"/>
        <a:ext cx="2056913" cy="663357"/>
      </dsp:txXfrm>
    </dsp:sp>
    <dsp:sp modelId="{6C3ADAF7-5A2A-CF4B-9CDC-43564FB55A56}">
      <dsp:nvSpPr>
        <dsp:cNvPr id="0" name=""/>
        <dsp:cNvSpPr/>
      </dsp:nvSpPr>
      <dsp:spPr>
        <a:xfrm rot="21360000">
          <a:off x="3698409" y="3791329"/>
          <a:ext cx="2128685" cy="735129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sicurezza </a:t>
          </a:r>
          <a:endParaRPr lang="en-US" sz="3000" kern="1200" dirty="0"/>
        </a:p>
      </dsp:txBody>
      <dsp:txXfrm>
        <a:off x="3734295" y="3827215"/>
        <a:ext cx="2056913" cy="663357"/>
      </dsp:txXfrm>
    </dsp:sp>
    <dsp:sp modelId="{101BD8D1-CE09-584E-9FA3-62CEE144C2BF}">
      <dsp:nvSpPr>
        <dsp:cNvPr id="0" name=""/>
        <dsp:cNvSpPr/>
      </dsp:nvSpPr>
      <dsp:spPr>
        <a:xfrm rot="21360000">
          <a:off x="3638826" y="3004833"/>
          <a:ext cx="2128685" cy="735129"/>
        </a:xfrm>
        <a:prstGeom prst="round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tutela</a:t>
          </a:r>
          <a:endParaRPr lang="en-US" sz="3000" kern="1200" dirty="0"/>
        </a:p>
      </dsp:txBody>
      <dsp:txXfrm>
        <a:off x="3674712" y="3040719"/>
        <a:ext cx="2056913" cy="663357"/>
      </dsp:txXfrm>
    </dsp:sp>
    <dsp:sp modelId="{57B2549C-0856-EC43-80CC-45C0CD7A0338}">
      <dsp:nvSpPr>
        <dsp:cNvPr id="0" name=""/>
        <dsp:cNvSpPr/>
      </dsp:nvSpPr>
      <dsp:spPr>
        <a:xfrm rot="21360000">
          <a:off x="3579243" y="2218337"/>
          <a:ext cx="2128685" cy="73512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sostegno</a:t>
          </a:r>
          <a:endParaRPr lang="en-US" sz="3000" kern="1200" dirty="0"/>
        </a:p>
      </dsp:txBody>
      <dsp:txXfrm>
        <a:off x="3615129" y="2254223"/>
        <a:ext cx="2056913" cy="663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36F4F-1C96-AC40-8EA1-4821B2696172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00576-07D7-B040-AC55-65100019E8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562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420BE-13F3-84F7-BC03-87630EB52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49F1C0-3616-1726-92D7-AD751A71D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93B84A-7DA7-6976-08D9-E47319E4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F81D68-6FEB-6E6F-D463-DC7118DC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7C2FCF-3E34-E323-6B8E-BA43D616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75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0C5EF-4830-B31A-FB84-144EA447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C884C5-546A-8B70-2420-1607F1973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DF7127-46A8-5164-2ABA-E8463317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5F6BC4-378D-3692-B450-492BEF38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9C8C3-2911-0CB9-5DAF-07A2F9B2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58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51214B0-31F9-1D27-26FA-1F5CA67A8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D778CB-59BD-0B20-79A8-E121DB200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46DC4E-FDFA-6D41-A866-3EA20911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537BD3-B1F1-0FC9-30BE-A70ABEE2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51FDAB-C5C1-672B-7BBC-C2D55505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68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97AC-93BD-4F07-1551-B477422F4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E343D4-63D1-ECDF-D007-273748384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E53300-E35F-A9AE-A1B3-79EB2BBA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4A7C0-C506-156E-79AD-3F484DBF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998A34-BA4B-16D8-9259-D529CE8A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98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FE42FA-5963-56A8-A821-809C1B8B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D3C9EA-4576-3407-1AE4-B883CED72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097DAE-E8B0-C67F-BBFD-9A8C13B7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825B9-8755-9C6A-53F5-E2DC1F10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33862D-2A21-C7ED-FFAB-B632F4B7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81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306D7-6B9C-71E0-1390-C3728B92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652D76-E7FC-A936-BFF2-372C45717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56B57E-37EA-71DB-A001-B19CC968A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F281A2-4A31-F89C-8A14-5C0DABE9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2E9A21-E398-6FA4-F6DB-DCC1CD36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7D3140-2F66-212E-6346-5727006A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82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95FDC-74B6-202F-865D-0D0DD52D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DCE529-B55F-B44C-1402-3CE96276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14116F-2D00-4EBB-C045-7B069F717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494B3DD-7387-094E-57B9-6DAD18F44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730F5FD-6136-18CF-1274-7F920A3AF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42324F0-AA0E-0808-03D7-A449846E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AAA740-7A18-43B0-C4C3-4DD046506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451BF3-ACF5-2564-40F9-A82B1745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43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6703A-1CA0-F11C-48A6-8DDC4C77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84B587-DA34-1D08-B48B-BE98957FE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2B85F5-6C35-B5ED-5AC7-E7B43D9D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A70932-7072-F4F9-AB8E-EA05087F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88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399A96-9F04-B100-816A-87496E40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D3060FB-2D38-52D1-CACC-58AD6C73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9A24FE-6517-45D5-DB0B-3244A56D8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554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D4ED27-1097-096F-0980-792F5338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77BB5E-D4FF-1BD2-9634-16B20D3D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0524C7-415D-DE86-438D-FD23C60F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BCCF3B-AF9F-BBC9-596E-5D81F030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EF4D83-CBEE-E2B9-966F-FF4646FF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8BBCEF-18B4-5B05-5006-33A5D71C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19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B5403-550E-1942-BC4E-BC56E656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103A5D2-991D-59A2-2B0C-51D78686E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93A039-8D66-EC4E-FC72-E38786C48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05CDD6-075A-7C48-4B0D-B0E5706E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2095C7-4C12-825B-084B-44FA576BE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732220-6068-233B-FBA4-A4FD0C5A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75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D95B51-C7D5-20DC-121E-CE7EF663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6C9831-B17C-B4CC-8947-08D263F9F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23B13E-DC6E-C714-C7BD-8A8B0D140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AEEE65-510B-964A-B562-1984544A3DF4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4A9BEB-CED1-1400-DAEF-F1C61BED4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06F36F-FB73-ADC7-78CD-1BD220057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7F8564-5B02-B949-B1B5-2F891A3431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09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29A613-2CC6-CB16-FF8E-B522813AD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it-IT" sz="6600" dirty="0"/>
              <a:t>la cura tra protezione e autodeterminazione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318E8F-7528-8D42-9B76-B2643E112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37557"/>
            <a:ext cx="10512552" cy="128273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it-IT" sz="12800" dirty="0"/>
              <a:t>la sfida di una comunità in costruzione</a:t>
            </a:r>
          </a:p>
          <a:p>
            <a:pPr algn="l"/>
            <a:endParaRPr lang="it-IT" sz="4400" dirty="0"/>
          </a:p>
          <a:p>
            <a:pPr algn="l"/>
            <a:endParaRPr lang="it-IT" sz="600" dirty="0"/>
          </a:p>
          <a:p>
            <a:pPr algn="l"/>
            <a:endParaRPr lang="it-IT" sz="600" dirty="0"/>
          </a:p>
          <a:p>
            <a:r>
              <a:rPr lang="it-IT" sz="6400" dirty="0"/>
              <a:t>								dott.ssa M Letizia Villa - psicologa</a:t>
            </a:r>
          </a:p>
          <a:p>
            <a:pPr algn="l"/>
            <a:endParaRPr lang="it-IT" sz="600" dirty="0"/>
          </a:p>
          <a:p>
            <a:pPr algn="l"/>
            <a:endParaRPr lang="it-IT" sz="600" dirty="0"/>
          </a:p>
          <a:p>
            <a:pPr algn="l"/>
            <a:endParaRPr lang="it-IT" sz="600" dirty="0"/>
          </a:p>
          <a:p>
            <a:pPr algn="l"/>
            <a:r>
              <a:rPr lang="it-IT" sz="600" dirty="0"/>
              <a:t>dott.ssa M Letizia Villa – psicologa </a:t>
            </a:r>
          </a:p>
        </p:txBody>
      </p:sp>
      <p:sp>
        <p:nvSpPr>
          <p:cNvPr id="14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C7783DF0-C8A4-66D7-4666-0C126066CA09}"/>
              </a:ext>
            </a:extLst>
          </p:cNvPr>
          <p:cNvGrpSpPr/>
          <p:nvPr/>
        </p:nvGrpSpPr>
        <p:grpSpPr>
          <a:xfrm>
            <a:off x="6991478" y="250707"/>
            <a:ext cx="4359274" cy="1477010"/>
            <a:chOff x="0" y="0"/>
            <a:chExt cx="5135979" cy="1510615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9D723DDC-FA14-50AE-FB3A-A6EA6F2BF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66" t="8269" r="5974" b="12402"/>
            <a:stretch/>
          </p:blipFill>
          <p:spPr bwMode="auto">
            <a:xfrm>
              <a:off x="285724" y="0"/>
              <a:ext cx="1846343" cy="1064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4110FD62-CF6B-B046-458E-64D517551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644" y="0"/>
              <a:ext cx="2042990" cy="1064586"/>
            </a:xfrm>
            <a:prstGeom prst="rect">
              <a:avLst/>
            </a:prstGeom>
          </p:spPr>
        </p:pic>
        <p:sp>
          <p:nvSpPr>
            <p:cNvPr id="43" name="CasellaDiTesto 12">
              <a:extLst>
                <a:ext uri="{FF2B5EF4-FFF2-40B4-BE49-F238E27FC236}">
                  <a16:creationId xmlns:a16="http://schemas.microsoft.com/office/drawing/2014/main" id="{AE7E846F-20F4-C35C-026F-1F926DF3CB80}"/>
                </a:ext>
              </a:extLst>
            </p:cNvPr>
            <p:cNvSpPr txBox="1"/>
            <p:nvPr/>
          </p:nvSpPr>
          <p:spPr>
            <a:xfrm>
              <a:off x="0" y="1054787"/>
              <a:ext cx="5135979" cy="45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it-IT" sz="1400" kern="1200">
                  <a:solidFill>
                    <a:srgbClr val="3A3A3A"/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Alleanza per la cura delle fragilità</a:t>
              </a:r>
              <a:endParaRPr lang="it-IT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25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Immagine che contiene Policromia, blu, Blu elettrico, viola&#10;&#10;Il contenuto generato dall'IA potrebbe non essere corretto.">
            <a:extLst>
              <a:ext uri="{FF2B5EF4-FFF2-40B4-BE49-F238E27FC236}">
                <a16:creationId xmlns:a16="http://schemas.microsoft.com/office/drawing/2014/main" id="{0E9A4DF5-3CF3-DA43-A4C6-9B8541BC5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45" r="36794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F96DAA-C4FD-BD0D-646F-9B5635EE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it-IT"/>
              <a:t>autonomia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4E8326-A103-E84F-5B4B-EC33706DB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600" y="1473200"/>
            <a:ext cx="6112932" cy="47466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it-IT" sz="2200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it-IT" sz="2600" kern="100" dirty="0"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 senso ampio, capacità e facoltà di governarsi e reggersi da sé, con leggi proprie, come carattere proprio di uno stato sovrano rispetto ad altri stati. Nell’uso com</a:t>
            </a:r>
            <a:r>
              <a:rPr lang="it-IT" sz="2600" kern="100" dirty="0"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it-IT" sz="2600" kern="100" dirty="0"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2600" b="1" kern="100" dirty="0"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 facoltà e capacità del singolo di regolarsi liberamente</a:t>
            </a:r>
            <a:r>
              <a:rPr lang="it-IT" sz="2600" kern="100" dirty="0"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; capacità di provvedere da sé alle proprie necessità. Per estens., indipendenza, </a:t>
            </a:r>
            <a:r>
              <a:rPr lang="it-IT" sz="2600" b="1" kern="100" dirty="0"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libertà di agire</a:t>
            </a:r>
            <a:r>
              <a:rPr lang="it-IT" sz="2600" kern="100" dirty="0"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it-IT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200" dirty="0"/>
          </a:p>
          <a:p>
            <a:pPr marL="0" indent="0">
              <a:buNone/>
            </a:pPr>
            <a:endParaRPr lang="it-IT" sz="2200" dirty="0"/>
          </a:p>
          <a:p>
            <a:pPr marL="0" indent="0" algn="r">
              <a:buNone/>
            </a:pPr>
            <a:r>
              <a:rPr lang="it-IT" sz="1800" dirty="0"/>
              <a:t>dal Vocabolario Treccani </a:t>
            </a:r>
            <a:r>
              <a:rPr lang="it-IT" sz="1800" dirty="0" err="1"/>
              <a:t>www.treccani.it</a:t>
            </a:r>
            <a:endParaRPr lang="it-IT" sz="1800" dirty="0"/>
          </a:p>
          <a:p>
            <a:pPr marL="0" indent="0"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24467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persona, elettrodomestico da cucina, interno, vestiti&#10;&#10;Il contenuto generato dall'IA potrebbe non essere corretto.">
            <a:extLst>
              <a:ext uri="{FF2B5EF4-FFF2-40B4-BE49-F238E27FC236}">
                <a16:creationId xmlns:a16="http://schemas.microsoft.com/office/drawing/2014/main" id="{D7268AEA-9223-3D76-4C52-E4BF5D0EC7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76" r="6576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9" name="Immagine 8" descr="Immagine che contiene persona, interno, muro, vestiti&#10;&#10;Il contenuto generato dall'IA potrebbe non essere corretto.">
            <a:extLst>
              <a:ext uri="{FF2B5EF4-FFF2-40B4-BE49-F238E27FC236}">
                <a16:creationId xmlns:a16="http://schemas.microsoft.com/office/drawing/2014/main" id="{B10E60BB-17F4-72D1-7A9A-F57926021D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15" r="-2" b="-2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Segnaposto contenuto 4" descr="Immagine che contiene persona, vestiti, interno, Trasformazione alimentare&#10;&#10;Il contenuto generato dall'IA potrebbe non essere corretto.">
            <a:extLst>
              <a:ext uri="{FF2B5EF4-FFF2-40B4-BE49-F238E27FC236}">
                <a16:creationId xmlns:a16="http://schemas.microsoft.com/office/drawing/2014/main" id="{0D483C51-BD3A-1744-7C63-4DC935ECCC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19" r="2" b="2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1B2EA59-6138-2E3D-F797-85A12061B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Autonomia = indipendenza, libertà di agire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0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interno, vestiti, persona, lavandino&#10;&#10;Il contenuto generato dall'IA potrebbe non essere corretto.">
            <a:extLst>
              <a:ext uri="{FF2B5EF4-FFF2-40B4-BE49-F238E27FC236}">
                <a16:creationId xmlns:a16="http://schemas.microsoft.com/office/drawing/2014/main" id="{49563A0D-4FEB-B584-209F-F29F6C50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450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E806576-6398-F1F0-51DA-B33B867C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autodeterminazione</a:t>
            </a:r>
          </a:p>
        </p:txBody>
      </p:sp>
      <p:pic>
        <p:nvPicPr>
          <p:cNvPr id="5" name="Immagine 4" descr="Immagine che contiene persona, vestiti, interno, tessitura&#10;&#10;Il contenuto generato dall'IA potrebbe non essere corretto.">
            <a:extLst>
              <a:ext uri="{FF2B5EF4-FFF2-40B4-BE49-F238E27FC236}">
                <a16:creationId xmlns:a16="http://schemas.microsoft.com/office/drawing/2014/main" id="{7DCB19F7-63E4-3112-BDD9-E0F8A59DC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03" b="368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30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3E9B640-E416-40A1-A398-9B0FFD9B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31EF90-9325-3EC8-C8B9-E3CAFC6D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919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libertà, autonomia, (libero) arbitrio, autodeterminazione</a:t>
            </a: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e difesa, tutela, protezione</a:t>
            </a:r>
          </a:p>
        </p:txBody>
      </p:sp>
      <p:pic>
        <p:nvPicPr>
          <p:cNvPr id="5" name="Segnaposto contenuto 4" descr="Immagine che contiene persona, dito, vestiti, unghia/chiodo&#10;&#10;Il contenuto generato dall'IA potrebbe non essere corretto.">
            <a:extLst>
              <a:ext uri="{FF2B5EF4-FFF2-40B4-BE49-F238E27FC236}">
                <a16:creationId xmlns:a16="http://schemas.microsoft.com/office/drawing/2014/main" id="{EC9AB351-13B8-FEFE-3D23-D750C3FC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49" b="2"/>
          <a:stretch/>
        </p:blipFill>
        <p:spPr>
          <a:xfrm rot="5400000">
            <a:off x="-294459" y="294460"/>
            <a:ext cx="4136066" cy="3547146"/>
          </a:xfrm>
          <a:prstGeom prst="rect">
            <a:avLst/>
          </a:prstGeom>
        </p:spPr>
      </p:pic>
      <p:pic>
        <p:nvPicPr>
          <p:cNvPr id="7" name="Immagine 6" descr="Immagine che contiene elettrodomestico, interno, macchina da cucire, cucito&#10;&#10;Il contenuto generato dall'IA potrebbe non essere corretto.">
            <a:extLst>
              <a:ext uri="{FF2B5EF4-FFF2-40B4-BE49-F238E27FC236}">
                <a16:creationId xmlns:a16="http://schemas.microsoft.com/office/drawing/2014/main" id="{CC544502-0F39-0A81-4DF6-DA1F5A11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749" r="2" b="20930"/>
          <a:stretch/>
        </p:blipFill>
        <p:spPr>
          <a:xfrm>
            <a:off x="20" y="4241540"/>
            <a:ext cx="3547126" cy="2616461"/>
          </a:xfrm>
          <a:prstGeom prst="rect">
            <a:avLst/>
          </a:prstGeom>
        </p:spPr>
      </p:pic>
      <p:pic>
        <p:nvPicPr>
          <p:cNvPr id="9" name="Immagine 8" descr="Immagine che contiene terreno, aria aperta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3E79CCBE-8E04-0ED3-3C5A-C2D2B840EA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76" r="6654"/>
          <a:stretch/>
        </p:blipFill>
        <p:spPr>
          <a:xfrm>
            <a:off x="3665256" y="10"/>
            <a:ext cx="4329273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04995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5918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353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5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2E5868C-61FC-F334-702D-7DDEEB02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62028"/>
            <a:ext cx="7015496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difesa, tutela e</a:t>
            </a:r>
            <a:r>
              <a:rPr lang="en-US" sz="40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libertà di agire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Immagine che contiene vestiti, calzature, persona, carrello della spesa&#10;&#10;Il contenuto generato dall'IA potrebbe non essere corretto.">
            <a:extLst>
              <a:ext uri="{FF2B5EF4-FFF2-40B4-BE49-F238E27FC236}">
                <a16:creationId xmlns:a16="http://schemas.microsoft.com/office/drawing/2014/main" id="{2D391310-AC46-2764-D1D4-89877D4EF9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66" r="2" b="29647"/>
          <a:stretch/>
        </p:blipFill>
        <p:spPr>
          <a:xfrm>
            <a:off x="4025185" y="1650521"/>
            <a:ext cx="4083406" cy="5207479"/>
          </a:xfrm>
          <a:prstGeom prst="rect">
            <a:avLst/>
          </a:prstGeom>
        </p:spPr>
      </p:pic>
      <p:pic>
        <p:nvPicPr>
          <p:cNvPr id="9" name="Immagine 8" descr="Immagine che contiene aria aperta, calzature, vestiti, edificio&#10;&#10;Il contenuto generato dall'IA potrebbe non essere corretto.">
            <a:extLst>
              <a:ext uri="{FF2B5EF4-FFF2-40B4-BE49-F238E27FC236}">
                <a16:creationId xmlns:a16="http://schemas.microsoft.com/office/drawing/2014/main" id="{B0A9937B-3378-BC0B-04ED-1A3F82F6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96" r="-2" b="20885"/>
          <a:stretch/>
        </p:blipFill>
        <p:spPr>
          <a:xfrm>
            <a:off x="-1" y="1650521"/>
            <a:ext cx="4040515" cy="5207479"/>
          </a:xfrm>
          <a:prstGeom prst="rect">
            <a:avLst/>
          </a:prstGeom>
        </p:spPr>
      </p:pic>
      <p:pic>
        <p:nvPicPr>
          <p:cNvPr id="5" name="Segnaposto contenuto 4" descr="Immagine che contiene vestiti, persona, Viso umano, uomo&#10;&#10;Il contenuto generato dall'IA potrebbe non essere corretto.">
            <a:extLst>
              <a:ext uri="{FF2B5EF4-FFF2-40B4-BE49-F238E27FC236}">
                <a16:creationId xmlns:a16="http://schemas.microsoft.com/office/drawing/2014/main" id="{240EFD85-F1CE-828D-FA92-2DCBCF9CD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4352"/>
          <a:stretch/>
        </p:blipFill>
        <p:spPr>
          <a:xfrm>
            <a:off x="8108592" y="1650521"/>
            <a:ext cx="4083406" cy="52074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796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B546656-FDC4-474A-B8D1-2B3E70E00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0C15FC-4324-0BBB-247E-F4C2933A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3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libertà di agire e tutela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persona, vestiti, bottiglia, blu&#10;&#10;Il contenuto generato dall'IA potrebbe non essere corretto.">
            <a:extLst>
              <a:ext uri="{FF2B5EF4-FFF2-40B4-BE49-F238E27FC236}">
                <a16:creationId xmlns:a16="http://schemas.microsoft.com/office/drawing/2014/main" id="{F9A37B81-53B4-F0FB-1593-C275052D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2550"/>
          <a:stretch/>
        </p:blipFill>
        <p:spPr>
          <a:xfrm>
            <a:off x="4197472" y="10"/>
            <a:ext cx="3547146" cy="4136056"/>
          </a:xfrm>
          <a:prstGeom prst="rect">
            <a:avLst/>
          </a:prstGeom>
        </p:spPr>
      </p:pic>
      <p:sp>
        <p:nvSpPr>
          <p:cNvPr id="55" name="Rectangle 3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vestiti, persona, aria aperta, pianta&#10;&#10;Il contenuto generato dall'IA potrebbe non essere corretto.">
            <a:extLst>
              <a:ext uri="{FF2B5EF4-FFF2-40B4-BE49-F238E27FC236}">
                <a16:creationId xmlns:a16="http://schemas.microsoft.com/office/drawing/2014/main" id="{A40618FB-C726-BF69-10CE-5BD2A91972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1" r="40068" b="2"/>
          <a:stretch/>
        </p:blipFill>
        <p:spPr>
          <a:xfrm rot="5400000">
            <a:off x="4662813" y="3776197"/>
            <a:ext cx="2616461" cy="3547146"/>
          </a:xfrm>
          <a:prstGeom prst="rect">
            <a:avLst/>
          </a:prstGeom>
        </p:spPr>
      </p:pic>
      <p:pic>
        <p:nvPicPr>
          <p:cNvPr id="8" name="Immagine 7" descr="Immagine che contiene persona, interno, muro, vestiti&#10;&#10;Il contenuto generato dall'IA potrebbe non essere corretto.">
            <a:extLst>
              <a:ext uri="{FF2B5EF4-FFF2-40B4-BE49-F238E27FC236}">
                <a16:creationId xmlns:a16="http://schemas.microsoft.com/office/drawing/2014/main" id="{70F854C9-B254-2CB0-3827-04D3BF0C37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74" r="2" b="27343"/>
          <a:stretch/>
        </p:blipFill>
        <p:spPr>
          <a:xfrm>
            <a:off x="7862727" y="10"/>
            <a:ext cx="432927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E2FC2737-6001-A9CB-12E1-94AF4731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924" y="991261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libertà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48A7A5-9985-89BF-B44A-44FF0B1EC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2460547"/>
            <a:ext cx="7388533" cy="4165745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it-IT" sz="2000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è la condizione di chi è libero, cioè </a:t>
            </a:r>
            <a:r>
              <a:rPr lang="it-IT" sz="2000" b="1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non soggetto all’autorità di qualcun altro </a:t>
            </a:r>
            <a:r>
              <a:rPr lang="it-IT" sz="2000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 privo di costrizioni materiali o morali. Vista in relazione a un singolo individuo la libertà </a:t>
            </a:r>
            <a:r>
              <a:rPr lang="it-IT" sz="2000" b="1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è la possibilità di pensare, agire e scegliere secondo la propria volontà,</a:t>
            </a:r>
            <a:r>
              <a:rPr lang="it-IT" sz="2000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in modo autonomo </a:t>
            </a:r>
            <a:r>
              <a:rPr lang="it-IT" sz="20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l'essere libero nell'agire e nello scegliere ≈ autonomia, (libero) arbitrio, autodeterminazione, indipendenza</a:t>
            </a:r>
          </a:p>
          <a:p>
            <a:pPr marL="0" indent="0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it-IT" sz="1400" dirty="0"/>
              <a:t>dal Vocabolario Treccani </a:t>
            </a:r>
            <a:r>
              <a:rPr lang="it-IT" sz="1400" dirty="0" err="1"/>
              <a:t>www.treccani.it</a:t>
            </a:r>
            <a:endParaRPr lang="it-IT" sz="1400" dirty="0"/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it-IT" sz="1400" dirty="0">
                <a:solidFill>
                  <a:schemeClr val="tx2"/>
                </a:solidFill>
              </a:rPr>
              <a:t>dal Vocabolario Treccani </a:t>
            </a:r>
            <a:r>
              <a:rPr lang="it-IT" sz="1400" dirty="0" err="1">
                <a:solidFill>
                  <a:schemeClr val="tx2"/>
                </a:solidFill>
              </a:rPr>
              <a:t>www.treccani.it</a:t>
            </a:r>
            <a:endParaRPr lang="it-IT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 sz="14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42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aria aperta, pianta, edificio, cielo&#10;&#10;Il contenuto generato dall'IA potrebbe non essere corretto.">
            <a:extLst>
              <a:ext uri="{FF2B5EF4-FFF2-40B4-BE49-F238E27FC236}">
                <a16:creationId xmlns:a16="http://schemas.microsoft.com/office/drawing/2014/main" id="{583705EC-35A1-F5E8-E353-28E537A2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39" r="-1" b="8018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2C2E99-DCEE-38EC-7DAE-C4162B34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libertà, autonomia, (libero) arbitrio, autodeterminazione, indipendenza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alzature, pianta da appartamento, vaso da fiori, vestiti&#10;&#10;Il contenuto generato dall'IA potrebbe non essere corretto.">
            <a:extLst>
              <a:ext uri="{FF2B5EF4-FFF2-40B4-BE49-F238E27FC236}">
                <a16:creationId xmlns:a16="http://schemas.microsoft.com/office/drawing/2014/main" id="{ED50E7E9-D801-2002-21CD-336BCC6A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33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0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C5DF1A-0A33-257A-9C49-52E3860F0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694" y="5059192"/>
            <a:ext cx="5858184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80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autonomia, (libero) arbitrio, autodeterminazione e protezione, tutela</a:t>
            </a:r>
            <a:endParaRPr lang="en-US" sz="28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egnaposto contenuto 4" descr="Immagine che contiene interno, persona, muro, Razza di cani&#10;&#10;Il contenuto generato dall'IA potrebbe non essere corretto.">
            <a:extLst>
              <a:ext uri="{FF2B5EF4-FFF2-40B4-BE49-F238E27FC236}">
                <a16:creationId xmlns:a16="http://schemas.microsoft.com/office/drawing/2014/main" id="{4587FA7C-50EF-6502-26DE-54C8C225B5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950" r="3" b="10145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35" name="Freeform: Shape 34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Immagine 5" descr="Immagine che contiene persona, vestiti, Viso umano, donna&#10;&#10;Il contenuto generato dall'IA potrebbe non essere corretto.">
            <a:extLst>
              <a:ext uri="{FF2B5EF4-FFF2-40B4-BE49-F238E27FC236}">
                <a16:creationId xmlns:a16="http://schemas.microsoft.com/office/drawing/2014/main" id="{B1BFE614-8541-1887-7CE0-4D44F2AB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6507" r="-3" b="-3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4" name="Freeform: Shape 43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magine 11" descr="Immagine che contiene vestiti, persona, Viso umano, calzature&#10;&#10;Il contenuto generato dall'IA potrebbe non essere corretto.">
            <a:extLst>
              <a:ext uri="{FF2B5EF4-FFF2-40B4-BE49-F238E27FC236}">
                <a16:creationId xmlns:a16="http://schemas.microsoft.com/office/drawing/2014/main" id="{B49BFFF8-7B53-3447-2337-75B9BB2857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10173" r="-2" b="13699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8496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25061-906A-0C28-7D86-14987E2B6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D961B2-D547-4932-82E9-8F823EBE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equilibrio precario nella cura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56E4A8F-2C91-1231-785C-A9012791267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7333443"/>
              </p:ext>
            </p:extLst>
          </p:nvPr>
        </p:nvGraphicFramePr>
        <p:xfrm>
          <a:off x="6094476" y="1054100"/>
          <a:ext cx="6546354" cy="5958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Pergamena 2 12">
            <a:extLst>
              <a:ext uri="{FF2B5EF4-FFF2-40B4-BE49-F238E27FC236}">
                <a16:creationId xmlns:a16="http://schemas.microsoft.com/office/drawing/2014/main" id="{4F20C67D-1251-EFAF-514D-E4BFE70B49AD}"/>
              </a:ext>
            </a:extLst>
          </p:cNvPr>
          <p:cNvSpPr/>
          <p:nvPr/>
        </p:nvSpPr>
        <p:spPr>
          <a:xfrm>
            <a:off x="5486400" y="2844800"/>
            <a:ext cx="5930900" cy="2598150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FAMILIARI PARTE DELLA COMUNITA’ CURANTE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79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alzature, vestiti, aria aperta, persona&#10;&#10;Il contenuto generato dall'IA potrebbe non essere corretto.">
            <a:extLst>
              <a:ext uri="{FF2B5EF4-FFF2-40B4-BE49-F238E27FC236}">
                <a16:creationId xmlns:a16="http://schemas.microsoft.com/office/drawing/2014/main" id="{BD8F7E59-809F-6A87-8E1D-5CA15CF0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37" r="15860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4" name="Freeform: Shape 2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2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90A5576-4B1C-74F3-5021-88E94FA5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it-IT" sz="2800"/>
              <a:t>equilibrio precario nella cura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F653BC3-2969-BA32-D7D7-3795E81810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9801425"/>
              </p:ext>
            </p:extLst>
          </p:nvPr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220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965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0FA1911F-C367-EE59-00B7-AC0378CD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GRAZIE PER L’ATTENZIONE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EEB5CA4C-335B-210F-27F7-BD37BA1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autodeterminazione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170AC8-FEFE-5695-B847-9EBCBF4FD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09" y="841247"/>
            <a:ext cx="4941205" cy="5340097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endParaRPr lang="it-IT" sz="1800" b="0" i="0" u="none" strike="noStrike" dirty="0">
              <a:solidFill>
                <a:schemeClr val="tx2"/>
              </a:solidFill>
              <a:effectLst/>
              <a:latin typeface="Avenir" panose="02000503020000020003" pitchFamily="2" charset="0"/>
            </a:endParaRPr>
          </a:p>
          <a:p>
            <a:pPr marL="0" indent="0">
              <a:buNone/>
            </a:pPr>
            <a:endParaRPr lang="it-IT" sz="2400" b="0" i="0" u="none" strike="noStrike" dirty="0">
              <a:solidFill>
                <a:schemeClr val="tx2"/>
              </a:solidFill>
              <a:effectLst/>
              <a:latin typeface="Avenir" panose="02000503020000020003" pitchFamily="2" charset="0"/>
            </a:endParaRPr>
          </a:p>
          <a:p>
            <a:pPr marL="0" indent="0">
              <a:buNone/>
            </a:pPr>
            <a:endParaRPr lang="it-IT" sz="2400" b="0" i="0" u="none" strike="noStrike" dirty="0">
              <a:solidFill>
                <a:schemeClr val="tx2"/>
              </a:solidFill>
              <a:effectLst/>
              <a:latin typeface="Avenir" panose="02000503020000020003" pitchFamily="2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it-IT" sz="3200" b="0" i="0" u="none" strike="noStrike" dirty="0">
                <a:solidFill>
                  <a:schemeClr val="tx2"/>
                </a:solidFill>
                <a:effectLst/>
                <a:latin typeface="Avenir Book" panose="02000503020000020003" pitchFamily="2" charset="0"/>
              </a:rPr>
              <a:t>facoltà di decidere autonomamente e di sé: </a:t>
            </a:r>
            <a:r>
              <a:rPr lang="it-IT" sz="3200" b="0" i="1" u="none" strike="noStrike" dirty="0">
                <a:solidFill>
                  <a:schemeClr val="tx2"/>
                </a:solidFill>
                <a:effectLst/>
                <a:latin typeface="Avenir Book" panose="02000503020000020003" pitchFamily="2" charset="0"/>
              </a:rPr>
              <a:t>a. dei popoli</a:t>
            </a:r>
            <a:r>
              <a:rPr lang="it-IT" sz="3200" dirty="0">
                <a:solidFill>
                  <a:schemeClr val="tx2"/>
                </a:solidFill>
                <a:latin typeface="Avenir Book" panose="02000503020000020003" pitchFamily="2" charset="0"/>
              </a:rPr>
              <a:t> </a:t>
            </a:r>
            <a:r>
              <a:rPr lang="it-IT" sz="3200" b="0" i="0" u="none" strike="noStrike" dirty="0">
                <a:solidFill>
                  <a:schemeClr val="tx2"/>
                </a:solidFill>
                <a:effectLst/>
                <a:latin typeface="Avenir Book" panose="02000503020000020003" pitchFamily="2" charset="0"/>
              </a:rPr>
              <a:t>≈ </a:t>
            </a:r>
            <a:r>
              <a:rPr lang="it-IT" sz="3200" b="1" i="0" u="none" strike="noStrike" dirty="0">
                <a:solidFill>
                  <a:schemeClr val="tx2"/>
                </a:solidFill>
                <a:effectLst/>
                <a:latin typeface="Avenir Book" panose="02000503020000020003" pitchFamily="2" charset="0"/>
              </a:rPr>
              <a:t>autodecisione</a:t>
            </a:r>
            <a:r>
              <a:rPr lang="it-IT" sz="3200" b="0" i="0" u="none" strike="noStrike" dirty="0">
                <a:solidFill>
                  <a:schemeClr val="tx2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it-IT" sz="3200" b="1" i="0" u="none" strike="noStrike" dirty="0">
                <a:solidFill>
                  <a:schemeClr val="tx2"/>
                </a:solidFill>
                <a:effectLst/>
                <a:latin typeface="Avenir Book" panose="02000503020000020003" pitchFamily="2" charset="0"/>
              </a:rPr>
              <a:t>a.</a:t>
            </a:r>
            <a:r>
              <a:rPr lang="it-IT" sz="3200" b="0" i="0" u="none" strike="noStrike" dirty="0">
                <a:solidFill>
                  <a:schemeClr val="tx2"/>
                </a:solidFill>
                <a:effectLst/>
                <a:latin typeface="Avenir Book" panose="02000503020000020003" pitchFamily="2" charset="0"/>
              </a:rPr>
              <a:t> In filosofia, l’atto con cui l’uomo si determina secondo la propria legge, indipendentemente da cause che non sono in suo potere. </a:t>
            </a: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it-IT" sz="1400" dirty="0">
                <a:solidFill>
                  <a:schemeClr val="tx2"/>
                </a:solidFill>
              </a:rPr>
              <a:t>dal Vocabolario Treccani </a:t>
            </a:r>
            <a:r>
              <a:rPr lang="it-IT" sz="1400" dirty="0" err="1">
                <a:solidFill>
                  <a:schemeClr val="tx2"/>
                </a:solidFill>
              </a:rPr>
              <a:t>www.treccani.it</a:t>
            </a:r>
            <a:endParaRPr lang="it-IT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2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6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30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32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34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AC7A060-0E3A-A732-BC72-836970EF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it-IT" sz="3600">
                <a:solidFill>
                  <a:schemeClr val="tx2"/>
                </a:solidFill>
              </a:rPr>
              <a:t>Protezione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B7B35F-C989-ABD8-4B47-EF6A8526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8900"/>
            <a:ext cx="5221224" cy="6588240"/>
          </a:xfrm>
        </p:spPr>
        <p:txBody>
          <a:bodyPr anchor="ctr"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it-IT" sz="1800" b="1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lang="it-IT" sz="1800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it-IT" sz="2200" b="1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atto</a:t>
            </a:r>
            <a:r>
              <a:rPr lang="it-IT" sz="2200" b="1" kern="100" dirty="0">
                <a:solidFill>
                  <a:schemeClr val="accent3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del proteggere cose e persone] ≈ </a:t>
            </a:r>
            <a:r>
              <a:rPr lang="it-IT" sz="2200" i="1" kern="1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difesa riparo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endParaRPr lang="it-IT" sz="2200" kern="100" dirty="0">
              <a:solidFill>
                <a:schemeClr val="tx2"/>
              </a:solidFill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200" kern="100" dirty="0">
              <a:solidFill>
                <a:schemeClr val="tx2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it-IT" sz="2200" b="1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luogo</a:t>
            </a:r>
            <a:r>
              <a:rPr lang="it-IT" sz="2200" kern="100" dirty="0">
                <a:solidFill>
                  <a:srgbClr val="0070C0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che protegge] ≈ </a:t>
            </a:r>
            <a:r>
              <a:rPr lang="it-IT" sz="2200" i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asilo, rifugi</a:t>
            </a:r>
            <a:r>
              <a:rPr lang="it-IT" sz="2200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o, </a:t>
            </a:r>
            <a:r>
              <a:rPr lang="it-IT" sz="22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riparo. </a:t>
            </a:r>
          </a:p>
          <a:p>
            <a:pPr marL="0" indent="0" algn="just">
              <a:buNone/>
            </a:pPr>
            <a:endParaRPr lang="it-IT" sz="2200" kern="100" dirty="0">
              <a:solidFill>
                <a:schemeClr val="tx2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 [</a:t>
            </a:r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attività svolta da chi aiuta 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chi si trova in una condizione di inferiorità, di debolezza] ≈ </a:t>
            </a:r>
            <a:r>
              <a:rPr lang="it-IT" sz="2200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aiuto, appoggio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difesa, soccorso, </a:t>
            </a:r>
            <a:r>
              <a:rPr lang="it-IT" sz="2200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sostegno</a:t>
            </a:r>
            <a:r>
              <a:rPr lang="it-IT" sz="2200" i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tutela, favore. </a:t>
            </a:r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b.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[</a:t>
            </a:r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incoraggiamento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offerto in varie forme, anche materiali, per la promozione di attività intellettuali] ≈ </a:t>
            </a:r>
            <a:r>
              <a:rPr lang="it-IT" sz="2200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assistenza</a:t>
            </a:r>
            <a:r>
              <a:rPr lang="it-IT" sz="2200" kern="100" dirty="0">
                <a:solidFill>
                  <a:schemeClr val="accent4">
                    <a:lumMod val="75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patrocinio, patronato, </a:t>
            </a:r>
            <a:r>
              <a:rPr lang="it-IT" sz="2200" i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sostegno</a:t>
            </a:r>
            <a:endParaRPr lang="it-IT" sz="2200" i="1" kern="100" dirty="0">
              <a:solidFill>
                <a:schemeClr val="tx2"/>
              </a:solidFill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it-IT" sz="2200" b="1" kern="100" dirty="0">
                <a:solidFill>
                  <a:schemeClr val="tx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it-IT" sz="2200" b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[</a:t>
            </a:r>
            <a:r>
              <a:rPr lang="it-IT" sz="2200" b="1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azione protettiva 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rivolta verso obiettivi particolari e svolta attraverso enti, associazioni o apposite leggi statali] ≈ </a:t>
            </a:r>
            <a:r>
              <a:rPr lang="it-IT" sz="2200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difesa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salvaguardia, </a:t>
            </a:r>
            <a:r>
              <a:rPr lang="it-IT" sz="2200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tutela,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conservazione, </a:t>
            </a:r>
            <a:r>
              <a:rPr lang="it-IT" sz="2200" i="1" kern="100" dirty="0">
                <a:solidFill>
                  <a:schemeClr val="tx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preservazione</a:t>
            </a:r>
            <a:r>
              <a:rPr lang="it-IT" sz="2200" kern="100" dirty="0">
                <a:solidFill>
                  <a:schemeClr val="tx2"/>
                </a:solidFill>
                <a:effectLst/>
                <a:latin typeface="Avenir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it-IT" sz="22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it-IT" sz="14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it-IT" sz="1400" dirty="0">
                <a:solidFill>
                  <a:schemeClr val="tx2"/>
                </a:solidFill>
              </a:rPr>
              <a:t>dal Vocabolario Treccani </a:t>
            </a:r>
            <a:r>
              <a:rPr lang="it-IT" sz="1400" dirty="0" err="1">
                <a:solidFill>
                  <a:schemeClr val="tx2"/>
                </a:solidFill>
              </a:rPr>
              <a:t>www.treccani.it</a:t>
            </a:r>
            <a:endParaRPr lang="it-IT" sz="1400" dirty="0">
              <a:solidFill>
                <a:schemeClr val="tx2"/>
              </a:solidFill>
            </a:endParaRPr>
          </a:p>
          <a:p>
            <a:endParaRPr lang="it-IT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7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E8424B5-5617-460A-9BC6-C2A45F61C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6D941-AF28-2411-1694-375424634F45}"/>
              </a:ext>
            </a:extLst>
          </p:cNvPr>
          <p:cNvSpPr txBox="1"/>
          <p:nvPr/>
        </p:nvSpPr>
        <p:spPr>
          <a:xfrm>
            <a:off x="517543" y="603521"/>
            <a:ext cx="2602175" cy="329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luogo che protegge ≈ asilo, rifugio, riparo</a:t>
            </a:r>
            <a:endParaRPr lang="en-US" sz="3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magine 10" descr="Immagine che contiene terreno, aria aperta, pianta da appartamento, vaso da fiori&#10;&#10;Il contenuto generato dall'IA potrebbe non essere corretto.">
            <a:extLst>
              <a:ext uri="{FF2B5EF4-FFF2-40B4-BE49-F238E27FC236}">
                <a16:creationId xmlns:a16="http://schemas.microsoft.com/office/drawing/2014/main" id="{4E877DED-18B3-5547-5219-027E14B83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31" r="24437" b="1"/>
          <a:stretch/>
        </p:blipFill>
        <p:spPr>
          <a:xfrm>
            <a:off x="3594313" y="10"/>
            <a:ext cx="2987163" cy="4381466"/>
          </a:xfrm>
          <a:prstGeom prst="rect">
            <a:avLst/>
          </a:prstGeom>
        </p:spPr>
      </p:pic>
      <p:pic>
        <p:nvPicPr>
          <p:cNvPr id="13" name="Immagine 12" descr="Immagine che contiene aria aperta, albero, pianta, calzature&#10;&#10;Il contenuto generato dall'IA potrebbe non essere corretto.">
            <a:extLst>
              <a:ext uri="{FF2B5EF4-FFF2-40B4-BE49-F238E27FC236}">
                <a16:creationId xmlns:a16="http://schemas.microsoft.com/office/drawing/2014/main" id="{0D79BE92-FBCA-0B44-916C-7D26EA5E13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4" b="-2"/>
          <a:stretch/>
        </p:blipFill>
        <p:spPr>
          <a:xfrm>
            <a:off x="6517468" y="2435511"/>
            <a:ext cx="2931066" cy="4422489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D64E4A0-89D3-4E8B-A425-F27004A85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4374006"/>
            <a:ext cx="2947057" cy="6219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pianta, fiore, portafotografie, aria aperta&#10;&#10;Il contenuto generato dall'IA potrebbe non essere corretto.">
            <a:extLst>
              <a:ext uri="{FF2B5EF4-FFF2-40B4-BE49-F238E27FC236}">
                <a16:creationId xmlns:a16="http://schemas.microsoft.com/office/drawing/2014/main" id="{C17332C6-4455-E4D8-2C88-69B7FE01C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63" r="3" b="9066"/>
          <a:stretch/>
        </p:blipFill>
        <p:spPr>
          <a:xfrm rot="5400000">
            <a:off x="8656037" y="845513"/>
            <a:ext cx="4381477" cy="2690447"/>
          </a:xfrm>
          <a:prstGeom prst="rect">
            <a:avLst/>
          </a:prstGeom>
        </p:spPr>
      </p:pic>
      <p:pic>
        <p:nvPicPr>
          <p:cNvPr id="6" name="Immagine 5" descr="Immagine che contiene vestiti, aria aperta, cielo, persona&#10;&#10;Il contenuto generato dall'IA potrebbe non essere corretto.">
            <a:extLst>
              <a:ext uri="{FF2B5EF4-FFF2-40B4-BE49-F238E27FC236}">
                <a16:creationId xmlns:a16="http://schemas.microsoft.com/office/drawing/2014/main" id="{19A59ED9-1A9D-0B7D-008E-960A7F3DFE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11258"/>
          <a:stretch/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5E9368E-6E27-471B-AFCF-835119167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800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1C45042-05EB-44F8-8F82-17E64A66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74006"/>
            <a:ext cx="3636153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7550C65-8576-4902-BAB1-689D9965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20472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2DC7221-E4DB-43BA-89B3-8F815FFC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0581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82302FC-37C6-4AA8-898D-FBE3E66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4373" y="2382391"/>
            <a:ext cx="2967180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240BC32-8C2F-49FC-8076-1D6C57B6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5414" y="4375611"/>
            <a:ext cx="2743199" cy="605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7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31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3115BE3D-6285-14F1-F784-43F859CE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luogo che protegge ≈ asilo, rifugio, riparo</a:t>
            </a:r>
            <a:endParaRPr lang="en-US" sz="2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6F1512A-1F9A-2163-E1F2-A8F544888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9" b="1"/>
          <a:stretch/>
        </p:blipFill>
        <p:spPr>
          <a:xfrm rot="5400000">
            <a:off x="-30262" y="2138464"/>
            <a:ext cx="4752000" cy="358975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2" name="Immagine 11" descr="Immagine che contiene interno, Scaffalatura, arredo, muro&#10;&#10;Il contenuto generato dall'IA potrebbe non essere corretto.">
            <a:extLst>
              <a:ext uri="{FF2B5EF4-FFF2-40B4-BE49-F238E27FC236}">
                <a16:creationId xmlns:a16="http://schemas.microsoft.com/office/drawing/2014/main" id="{D9788CC3-68A0-EFFE-990D-405929A8DF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3A6A239-9C0F-3437-DE5E-FB5DA37291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41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9">
            <a:extLst>
              <a:ext uri="{FF2B5EF4-FFF2-40B4-BE49-F238E27FC236}">
                <a16:creationId xmlns:a16="http://schemas.microsoft.com/office/drawing/2014/main" id="{F76371D7-6733-4D74-8B73-248817D8A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62D989-8694-D2B6-37D5-44FDA642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3467"/>
            <a:ext cx="3429000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luogo che protegge ≈ asilo, rifugio, riparo</a:t>
            </a:r>
            <a:endParaRPr lang="en-US" sz="5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F705B6-CA7C-018C-1E99-00E86B465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011" b="3"/>
          <a:stretch/>
        </p:blipFill>
        <p:spPr>
          <a:xfrm>
            <a:off x="4688778" y="-6"/>
            <a:ext cx="3259105" cy="3094406"/>
          </a:xfrm>
          <a:custGeom>
            <a:avLst/>
            <a:gdLst/>
            <a:ahLst/>
            <a:cxnLst/>
            <a:rect l="l" t="t" r="r" b="b"/>
            <a:pathLst>
              <a:path w="3259105" h="3094406">
                <a:moveTo>
                  <a:pt x="11386" y="0"/>
                </a:moveTo>
                <a:lnTo>
                  <a:pt x="3241316" y="0"/>
                </a:lnTo>
                <a:lnTo>
                  <a:pt x="3237494" y="140685"/>
                </a:lnTo>
                <a:cubicBezTo>
                  <a:pt x="3238096" y="312748"/>
                  <a:pt x="3251393" y="484543"/>
                  <a:pt x="3249125" y="655694"/>
                </a:cubicBezTo>
                <a:cubicBezTo>
                  <a:pt x="3247916" y="750937"/>
                  <a:pt x="3225234" y="845926"/>
                  <a:pt x="3229467" y="941423"/>
                </a:cubicBezTo>
                <a:cubicBezTo>
                  <a:pt x="3241867" y="1230835"/>
                  <a:pt x="3237785" y="1520374"/>
                  <a:pt x="3253965" y="1809659"/>
                </a:cubicBezTo>
                <a:cubicBezTo>
                  <a:pt x="3264430" y="1950656"/>
                  <a:pt x="3258909" y="2092163"/>
                  <a:pt x="3237482" y="2232284"/>
                </a:cubicBezTo>
                <a:cubicBezTo>
                  <a:pt x="3219637" y="2337305"/>
                  <a:pt x="3230677" y="2443216"/>
                  <a:pt x="3238238" y="2548745"/>
                </a:cubicBezTo>
                <a:cubicBezTo>
                  <a:pt x="3247462" y="2676497"/>
                  <a:pt x="3252453" y="2804124"/>
                  <a:pt x="3237330" y="2932130"/>
                </a:cubicBezTo>
                <a:cubicBezTo>
                  <a:pt x="3234609" y="2954893"/>
                  <a:pt x="3233201" y="2977688"/>
                  <a:pt x="3232714" y="3000503"/>
                </a:cubicBezTo>
                <a:lnTo>
                  <a:pt x="3233615" y="3068153"/>
                </a:lnTo>
                <a:lnTo>
                  <a:pt x="3188413" y="3064932"/>
                </a:lnTo>
                <a:cubicBezTo>
                  <a:pt x="3039240" y="3057221"/>
                  <a:pt x="2889775" y="3057530"/>
                  <a:pt x="2740627" y="3065836"/>
                </a:cubicBezTo>
                <a:cubicBezTo>
                  <a:pt x="2641415" y="3072036"/>
                  <a:pt x="2543982" y="3095285"/>
                  <a:pt x="2443754" y="3094381"/>
                </a:cubicBezTo>
                <a:cubicBezTo>
                  <a:pt x="2190453" y="3091669"/>
                  <a:pt x="1936390" y="3075782"/>
                  <a:pt x="1682327" y="3078752"/>
                </a:cubicBezTo>
                <a:cubicBezTo>
                  <a:pt x="1674197" y="3078882"/>
                  <a:pt x="1666067" y="3076944"/>
                  <a:pt x="1657937" y="3076944"/>
                </a:cubicBezTo>
                <a:cubicBezTo>
                  <a:pt x="1524046" y="3071390"/>
                  <a:pt x="1390155" y="3066482"/>
                  <a:pt x="1256136" y="3078623"/>
                </a:cubicBezTo>
                <a:cubicBezTo>
                  <a:pt x="1168104" y="3086502"/>
                  <a:pt x="1080452" y="3095932"/>
                  <a:pt x="991530" y="3090248"/>
                </a:cubicBezTo>
                <a:cubicBezTo>
                  <a:pt x="867801" y="3082369"/>
                  <a:pt x="744072" y="3076686"/>
                  <a:pt x="620090" y="3080948"/>
                </a:cubicBezTo>
                <a:cubicBezTo>
                  <a:pt x="570293" y="3082369"/>
                  <a:pt x="520497" y="3080948"/>
                  <a:pt x="470828" y="3080948"/>
                </a:cubicBezTo>
                <a:lnTo>
                  <a:pt x="469939" y="3081207"/>
                </a:lnTo>
                <a:cubicBezTo>
                  <a:pt x="437418" y="3081207"/>
                  <a:pt x="404898" y="3081982"/>
                  <a:pt x="372378" y="3081207"/>
                </a:cubicBezTo>
                <a:cubicBezTo>
                  <a:pt x="311022" y="3079786"/>
                  <a:pt x="249634" y="3076944"/>
                  <a:pt x="188230" y="3075879"/>
                </a:cubicBezTo>
                <a:lnTo>
                  <a:pt x="19434" y="3080760"/>
                </a:lnTo>
                <a:lnTo>
                  <a:pt x="23335" y="2940210"/>
                </a:lnTo>
                <a:cubicBezTo>
                  <a:pt x="23652" y="2892334"/>
                  <a:pt x="22808" y="2844419"/>
                  <a:pt x="20355" y="2796447"/>
                </a:cubicBezTo>
                <a:cubicBezTo>
                  <a:pt x="13984" y="2674257"/>
                  <a:pt x="1879" y="2552193"/>
                  <a:pt x="9780" y="2429876"/>
                </a:cubicBezTo>
                <a:cubicBezTo>
                  <a:pt x="16112" y="2301583"/>
                  <a:pt x="14277" y="2173022"/>
                  <a:pt x="4301" y="2044958"/>
                </a:cubicBezTo>
                <a:cubicBezTo>
                  <a:pt x="-1433" y="1980958"/>
                  <a:pt x="-1433" y="1916563"/>
                  <a:pt x="4301" y="1852563"/>
                </a:cubicBezTo>
                <a:cubicBezTo>
                  <a:pt x="20584" y="1696404"/>
                  <a:pt x="24839" y="1539213"/>
                  <a:pt x="17042" y="1382404"/>
                </a:cubicBezTo>
                <a:cubicBezTo>
                  <a:pt x="12582" y="1264291"/>
                  <a:pt x="4810" y="1146306"/>
                  <a:pt x="10288" y="1027939"/>
                </a:cubicBezTo>
                <a:cubicBezTo>
                  <a:pt x="16786" y="889439"/>
                  <a:pt x="21756" y="750813"/>
                  <a:pt x="15386" y="612313"/>
                </a:cubicBezTo>
                <a:cubicBezTo>
                  <a:pt x="8683" y="463705"/>
                  <a:pt x="9868" y="314846"/>
                  <a:pt x="18952" y="166364"/>
                </a:cubicBezTo>
                <a:close/>
              </a:path>
            </a:pathLst>
          </a:cu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D759BC7-FFB5-E978-5B1B-7E47EB28B7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7182"/>
          <a:stretch/>
        </p:blipFill>
        <p:spPr>
          <a:xfrm>
            <a:off x="4683193" y="3258423"/>
            <a:ext cx="3259855" cy="3599585"/>
          </a:xfrm>
          <a:custGeom>
            <a:avLst/>
            <a:gdLst/>
            <a:ahLst/>
            <a:cxnLst/>
            <a:rect l="l" t="t" r="r" b="b"/>
            <a:pathLst>
              <a:path w="3259855" h="3599585">
                <a:moveTo>
                  <a:pt x="954022" y="498"/>
                </a:moveTo>
                <a:cubicBezTo>
                  <a:pt x="1119756" y="-3044"/>
                  <a:pt x="1286080" y="13085"/>
                  <a:pt x="1451761" y="24419"/>
                </a:cubicBezTo>
                <a:cubicBezTo>
                  <a:pt x="1625133" y="36367"/>
                  <a:pt x="1799027" y="38046"/>
                  <a:pt x="1972590" y="29457"/>
                </a:cubicBezTo>
                <a:cubicBezTo>
                  <a:pt x="2098351" y="23256"/>
                  <a:pt x="2223604" y="9049"/>
                  <a:pt x="2349873" y="12278"/>
                </a:cubicBezTo>
                <a:cubicBezTo>
                  <a:pt x="2532672" y="16928"/>
                  <a:pt x="2715343" y="23773"/>
                  <a:pt x="2898396" y="19124"/>
                </a:cubicBezTo>
                <a:cubicBezTo>
                  <a:pt x="2963040" y="17526"/>
                  <a:pt x="3027701" y="14038"/>
                  <a:pt x="3092353" y="11720"/>
                </a:cubicBezTo>
                <a:lnTo>
                  <a:pt x="3250836" y="11402"/>
                </a:lnTo>
                <a:lnTo>
                  <a:pt x="3254106" y="90752"/>
                </a:lnTo>
                <a:cubicBezTo>
                  <a:pt x="3254106" y="138488"/>
                  <a:pt x="3252140" y="186224"/>
                  <a:pt x="3248209" y="233871"/>
                </a:cubicBezTo>
                <a:cubicBezTo>
                  <a:pt x="3240316" y="320987"/>
                  <a:pt x="3242191" y="408521"/>
                  <a:pt x="3253804" y="495345"/>
                </a:cubicBezTo>
                <a:cubicBezTo>
                  <a:pt x="3266506" y="596937"/>
                  <a:pt x="3256677" y="698530"/>
                  <a:pt x="3247452" y="800123"/>
                </a:cubicBezTo>
                <a:cubicBezTo>
                  <a:pt x="3230970" y="978926"/>
                  <a:pt x="3238380" y="1157601"/>
                  <a:pt x="3250477" y="1336023"/>
                </a:cubicBezTo>
                <a:cubicBezTo>
                  <a:pt x="3258220" y="1458862"/>
                  <a:pt x="3253970" y="1582030"/>
                  <a:pt x="3237775" y="1704297"/>
                </a:cubicBezTo>
                <a:cubicBezTo>
                  <a:pt x="3234901" y="1728615"/>
                  <a:pt x="3233729" y="1752966"/>
                  <a:pt x="3233143" y="1777332"/>
                </a:cubicBezTo>
                <a:lnTo>
                  <a:pt x="3232811" y="1799145"/>
                </a:lnTo>
                <a:lnTo>
                  <a:pt x="3228576" y="1842531"/>
                </a:lnTo>
                <a:lnTo>
                  <a:pt x="3232166" y="1914850"/>
                </a:lnTo>
                <a:lnTo>
                  <a:pt x="3231789" y="1922451"/>
                </a:lnTo>
                <a:lnTo>
                  <a:pt x="3237441" y="1980367"/>
                </a:lnTo>
                <a:lnTo>
                  <a:pt x="3249248" y="2182039"/>
                </a:lnTo>
                <a:cubicBezTo>
                  <a:pt x="3250586" y="2269847"/>
                  <a:pt x="3248126" y="2357696"/>
                  <a:pt x="3241858" y="2445415"/>
                </a:cubicBezTo>
                <a:cubicBezTo>
                  <a:pt x="3232633" y="2606947"/>
                  <a:pt x="3242160" y="2768225"/>
                  <a:pt x="3253351" y="2929631"/>
                </a:cubicBezTo>
                <a:cubicBezTo>
                  <a:pt x="3266657" y="3121514"/>
                  <a:pt x="3245487" y="3313270"/>
                  <a:pt x="3242311" y="3505152"/>
                </a:cubicBezTo>
                <a:cubicBezTo>
                  <a:pt x="3242008" y="3522360"/>
                  <a:pt x="3243142" y="3539599"/>
                  <a:pt x="3244541" y="3556838"/>
                </a:cubicBezTo>
                <a:lnTo>
                  <a:pt x="3247700" y="3599585"/>
                </a:lnTo>
                <a:lnTo>
                  <a:pt x="15795" y="3599585"/>
                </a:lnTo>
                <a:lnTo>
                  <a:pt x="11716" y="3325801"/>
                </a:lnTo>
                <a:cubicBezTo>
                  <a:pt x="9693" y="3229953"/>
                  <a:pt x="8801" y="3134170"/>
                  <a:pt x="14216" y="3038609"/>
                </a:cubicBezTo>
                <a:cubicBezTo>
                  <a:pt x="20970" y="2919986"/>
                  <a:pt x="19695" y="2799963"/>
                  <a:pt x="14981" y="2681849"/>
                </a:cubicBezTo>
                <a:cubicBezTo>
                  <a:pt x="10266" y="2563738"/>
                  <a:pt x="3896" y="2445497"/>
                  <a:pt x="14981" y="2327384"/>
                </a:cubicBezTo>
                <a:cubicBezTo>
                  <a:pt x="23136" y="2224777"/>
                  <a:pt x="25047" y="2121762"/>
                  <a:pt x="20714" y="2018915"/>
                </a:cubicBezTo>
                <a:cubicBezTo>
                  <a:pt x="15745" y="1839643"/>
                  <a:pt x="6063" y="1660244"/>
                  <a:pt x="16637" y="1480971"/>
                </a:cubicBezTo>
                <a:cubicBezTo>
                  <a:pt x="32819" y="1209834"/>
                  <a:pt x="23136" y="938951"/>
                  <a:pt x="10394" y="668069"/>
                </a:cubicBezTo>
                <a:cubicBezTo>
                  <a:pt x="1475" y="482681"/>
                  <a:pt x="-5915" y="297422"/>
                  <a:pt x="6827" y="112034"/>
                </a:cubicBezTo>
                <a:lnTo>
                  <a:pt x="12538" y="21615"/>
                </a:lnTo>
                <a:lnTo>
                  <a:pt x="13383" y="21707"/>
                </a:lnTo>
                <a:cubicBezTo>
                  <a:pt x="79680" y="11270"/>
                  <a:pt x="146855" y="7847"/>
                  <a:pt x="213839" y="11503"/>
                </a:cubicBezTo>
                <a:cubicBezTo>
                  <a:pt x="405275" y="17315"/>
                  <a:pt x="595695" y="34236"/>
                  <a:pt x="788529" y="11503"/>
                </a:cubicBezTo>
                <a:cubicBezTo>
                  <a:pt x="843598" y="5045"/>
                  <a:pt x="898777" y="1679"/>
                  <a:pt x="954022" y="498"/>
                </a:cubicBezTo>
                <a:close/>
              </a:path>
            </a:pathLst>
          </a:custGeom>
        </p:spPr>
      </p:pic>
      <p:pic>
        <p:nvPicPr>
          <p:cNvPr id="4" name="Immagine 3" descr="Immagine che contiene interno, muro, Rubinetterie, Accessorio da bagno&#10;&#10;Il contenuto generato dall'IA potrebbe non essere corretto.">
            <a:extLst>
              <a:ext uri="{FF2B5EF4-FFF2-40B4-BE49-F238E27FC236}">
                <a16:creationId xmlns:a16="http://schemas.microsoft.com/office/drawing/2014/main" id="{48CF6600-E9A5-360A-9DC3-621F0CF12D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27" r="1" b="21805"/>
          <a:stretch/>
        </p:blipFill>
        <p:spPr>
          <a:xfrm>
            <a:off x="8153017" y="-7"/>
            <a:ext cx="4038983" cy="4195184"/>
          </a:xfrm>
          <a:custGeom>
            <a:avLst/>
            <a:gdLst/>
            <a:ahLst/>
            <a:cxnLst/>
            <a:rect l="l" t="t" r="r" b="b"/>
            <a:pathLst>
              <a:path w="4038983" h="4195184">
                <a:moveTo>
                  <a:pt x="25292" y="0"/>
                </a:moveTo>
                <a:lnTo>
                  <a:pt x="4038983" y="0"/>
                </a:lnTo>
                <a:lnTo>
                  <a:pt x="4038983" y="4173249"/>
                </a:lnTo>
                <a:lnTo>
                  <a:pt x="3931557" y="4161775"/>
                </a:lnTo>
                <a:cubicBezTo>
                  <a:pt x="3887047" y="4159904"/>
                  <a:pt x="3842427" y="4160901"/>
                  <a:pt x="3797950" y="4164774"/>
                </a:cubicBezTo>
                <a:cubicBezTo>
                  <a:pt x="3568711" y="4179842"/>
                  <a:pt x="3339218" y="4173041"/>
                  <a:pt x="3109979" y="4176375"/>
                </a:cubicBezTo>
                <a:cubicBezTo>
                  <a:pt x="2803311" y="4180909"/>
                  <a:pt x="2496897" y="4169308"/>
                  <a:pt x="2190356" y="4168242"/>
                </a:cubicBezTo>
                <a:cubicBezTo>
                  <a:pt x="2127525" y="4167975"/>
                  <a:pt x="2064439" y="4171442"/>
                  <a:pt x="2001862" y="4176775"/>
                </a:cubicBezTo>
                <a:cubicBezTo>
                  <a:pt x="1915168" y="4183976"/>
                  <a:pt x="1829615" y="4174908"/>
                  <a:pt x="1743683" y="4166375"/>
                </a:cubicBezTo>
                <a:cubicBezTo>
                  <a:pt x="1640105" y="4156108"/>
                  <a:pt x="1536783" y="4165175"/>
                  <a:pt x="1433841" y="4177042"/>
                </a:cubicBezTo>
                <a:cubicBezTo>
                  <a:pt x="1257114" y="4197030"/>
                  <a:pt x="1079054" y="4200510"/>
                  <a:pt x="901742" y="4187442"/>
                </a:cubicBezTo>
                <a:cubicBezTo>
                  <a:pt x="705885" y="4173442"/>
                  <a:pt x="510157" y="4175976"/>
                  <a:pt x="314300" y="4177042"/>
                </a:cubicBezTo>
                <a:lnTo>
                  <a:pt x="22883" y="4176257"/>
                </a:lnTo>
                <a:lnTo>
                  <a:pt x="15491" y="4122289"/>
                </a:lnTo>
                <a:cubicBezTo>
                  <a:pt x="3576" y="4042652"/>
                  <a:pt x="-1474" y="3962394"/>
                  <a:pt x="370" y="3882149"/>
                </a:cubicBezTo>
                <a:cubicBezTo>
                  <a:pt x="219" y="3686075"/>
                  <a:pt x="10652" y="3490382"/>
                  <a:pt x="29555" y="3294816"/>
                </a:cubicBezTo>
                <a:cubicBezTo>
                  <a:pt x="34137" y="3222826"/>
                  <a:pt x="32065" y="3150656"/>
                  <a:pt x="23355" y="3078932"/>
                </a:cubicBezTo>
                <a:cubicBezTo>
                  <a:pt x="14645" y="2997950"/>
                  <a:pt x="17685" y="2916371"/>
                  <a:pt x="32428" y="2835999"/>
                </a:cubicBezTo>
                <a:cubicBezTo>
                  <a:pt x="51027" y="2740756"/>
                  <a:pt x="42710" y="2645512"/>
                  <a:pt x="35906" y="2550269"/>
                </a:cubicBezTo>
                <a:cubicBezTo>
                  <a:pt x="17306" y="2288796"/>
                  <a:pt x="-5377" y="2027322"/>
                  <a:pt x="9746" y="1764959"/>
                </a:cubicBezTo>
                <a:cubicBezTo>
                  <a:pt x="12922" y="1708956"/>
                  <a:pt x="26832" y="1654350"/>
                  <a:pt x="32580" y="1598729"/>
                </a:cubicBezTo>
                <a:cubicBezTo>
                  <a:pt x="49365" y="1437069"/>
                  <a:pt x="29705" y="1276045"/>
                  <a:pt x="21691" y="1114767"/>
                </a:cubicBezTo>
                <a:cubicBezTo>
                  <a:pt x="10169" y="936281"/>
                  <a:pt x="12497" y="757351"/>
                  <a:pt x="28647" y="579120"/>
                </a:cubicBezTo>
                <a:cubicBezTo>
                  <a:pt x="38779" y="482353"/>
                  <a:pt x="42219" y="385459"/>
                  <a:pt x="40971" y="288533"/>
                </a:cubicBezTo>
                <a:close/>
              </a:path>
            </a:pathLst>
          </a:custGeom>
        </p:spPr>
      </p:pic>
      <p:sp>
        <p:nvSpPr>
          <p:cNvPr id="4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interno, muro, letto, arredo&#10;&#10;Il contenuto generato dall'IA potrebbe non essere corretto.">
            <a:extLst>
              <a:ext uri="{FF2B5EF4-FFF2-40B4-BE49-F238E27FC236}">
                <a16:creationId xmlns:a16="http://schemas.microsoft.com/office/drawing/2014/main" id="{09310F95-C76E-AEF1-E696-4D84F36421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858" r="-1" b="8674"/>
          <a:stretch/>
        </p:blipFill>
        <p:spPr>
          <a:xfrm>
            <a:off x="8171361" y="4366936"/>
            <a:ext cx="4020639" cy="2491073"/>
          </a:xfrm>
          <a:custGeom>
            <a:avLst/>
            <a:gdLst/>
            <a:ahLst/>
            <a:cxnLst/>
            <a:rect l="l" t="t" r="r" b="b"/>
            <a:pathLst>
              <a:path w="4020639" h="2491073">
                <a:moveTo>
                  <a:pt x="2387172" y="4"/>
                </a:moveTo>
                <a:cubicBezTo>
                  <a:pt x="2431588" y="-79"/>
                  <a:pt x="2476014" y="1187"/>
                  <a:pt x="2520440" y="4521"/>
                </a:cubicBezTo>
                <a:cubicBezTo>
                  <a:pt x="2670017" y="18188"/>
                  <a:pt x="2820292" y="21522"/>
                  <a:pt x="2970288" y="14521"/>
                </a:cubicBezTo>
                <a:cubicBezTo>
                  <a:pt x="3090823" y="5814"/>
                  <a:pt x="3211725" y="4294"/>
                  <a:pt x="3332425" y="9988"/>
                </a:cubicBezTo>
                <a:cubicBezTo>
                  <a:pt x="3444887" y="16788"/>
                  <a:pt x="3557349" y="23721"/>
                  <a:pt x="3670191" y="19722"/>
                </a:cubicBezTo>
                <a:cubicBezTo>
                  <a:pt x="3715125" y="18121"/>
                  <a:pt x="3759424" y="16121"/>
                  <a:pt x="3803977" y="13454"/>
                </a:cubicBezTo>
                <a:cubicBezTo>
                  <a:pt x="3844957" y="9821"/>
                  <a:pt x="3886048" y="8104"/>
                  <a:pt x="3927130" y="8304"/>
                </a:cubicBezTo>
                <a:lnTo>
                  <a:pt x="4020639" y="13128"/>
                </a:lnTo>
                <a:lnTo>
                  <a:pt x="4020639" y="2491073"/>
                </a:lnTo>
                <a:lnTo>
                  <a:pt x="6804" y="2491073"/>
                </a:lnTo>
                <a:lnTo>
                  <a:pt x="20473" y="2308286"/>
                </a:lnTo>
                <a:cubicBezTo>
                  <a:pt x="23924" y="2245403"/>
                  <a:pt x="26128" y="2182489"/>
                  <a:pt x="27088" y="2119545"/>
                </a:cubicBezTo>
                <a:cubicBezTo>
                  <a:pt x="30263" y="1875850"/>
                  <a:pt x="38884" y="1631647"/>
                  <a:pt x="11966" y="1388714"/>
                </a:cubicBezTo>
                <a:cubicBezTo>
                  <a:pt x="-6330" y="1224134"/>
                  <a:pt x="928" y="1060316"/>
                  <a:pt x="4255" y="895864"/>
                </a:cubicBezTo>
                <a:cubicBezTo>
                  <a:pt x="8035" y="711091"/>
                  <a:pt x="6221" y="526193"/>
                  <a:pt x="6221" y="341421"/>
                </a:cubicBezTo>
                <a:cubicBezTo>
                  <a:pt x="5918" y="261036"/>
                  <a:pt x="11060" y="181159"/>
                  <a:pt x="19830" y="101154"/>
                </a:cubicBezTo>
                <a:cubicBezTo>
                  <a:pt x="22968" y="72137"/>
                  <a:pt x="24376" y="43159"/>
                  <a:pt x="24410" y="14230"/>
                </a:cubicBezTo>
                <a:lnTo>
                  <a:pt x="24352" y="12883"/>
                </a:lnTo>
                <a:lnTo>
                  <a:pt x="156331" y="7988"/>
                </a:lnTo>
                <a:cubicBezTo>
                  <a:pt x="300221" y="-159"/>
                  <a:pt x="444492" y="3228"/>
                  <a:pt x="587900" y="18121"/>
                </a:cubicBezTo>
                <a:cubicBezTo>
                  <a:pt x="689357" y="25975"/>
                  <a:pt x="791270" y="24722"/>
                  <a:pt x="892537" y="14388"/>
                </a:cubicBezTo>
                <a:cubicBezTo>
                  <a:pt x="1078365" y="-1747"/>
                  <a:pt x="1263813" y="11188"/>
                  <a:pt x="1449261" y="22122"/>
                </a:cubicBezTo>
                <a:cubicBezTo>
                  <a:pt x="1628870" y="32788"/>
                  <a:pt x="1808352" y="24921"/>
                  <a:pt x="1987961" y="17855"/>
                </a:cubicBezTo>
                <a:cubicBezTo>
                  <a:pt x="2120763" y="12655"/>
                  <a:pt x="2253923" y="254"/>
                  <a:pt x="2387172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343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contenuto 8" descr="Immagine che contiene vestiti, persona, uomo, tavolo&#10;&#10;Il contenuto generato dall'IA potrebbe non essere corretto.">
            <a:extLst>
              <a:ext uri="{FF2B5EF4-FFF2-40B4-BE49-F238E27FC236}">
                <a16:creationId xmlns:a16="http://schemas.microsoft.com/office/drawing/2014/main" id="{F4637FF5-5F26-C49D-24F8-5C0C8589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10" r="5686" b="-1"/>
          <a:stretch/>
        </p:blipFill>
        <p:spPr>
          <a:xfrm>
            <a:off x="115849" y="16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D5C9FA3-EE80-E030-29DB-CE53CFD1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incoraggiamento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per la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promozione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dirty="0"/>
              <a:t>, </a:t>
            </a:r>
            <a:r>
              <a:rPr lang="en-US" dirty="0" err="1"/>
              <a:t>appoggio</a:t>
            </a:r>
            <a:r>
              <a:rPr lang="en-US" dirty="0"/>
              <a:t>, </a:t>
            </a:r>
            <a:r>
              <a:rPr lang="en-US" dirty="0" err="1"/>
              <a:t>sostegno</a:t>
            </a:r>
            <a:r>
              <a:rPr lang="en-US" dirty="0"/>
              <a:t>..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Immagine che contiene vestiti, muro, persona, interno&#10;&#10;Il contenuto generato dall'IA potrebbe non essere corretto.">
            <a:extLst>
              <a:ext uri="{FF2B5EF4-FFF2-40B4-BE49-F238E27FC236}">
                <a16:creationId xmlns:a16="http://schemas.microsoft.com/office/drawing/2014/main" id="{E338418A-649C-17D3-455C-8FF4402A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005" r="-1" b="1292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303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5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vestiti, calzature, persona, porta&#10;&#10;Il contenuto generato dall'IA potrebbe non essere corretto.">
            <a:extLst>
              <a:ext uri="{FF2B5EF4-FFF2-40B4-BE49-F238E27FC236}">
                <a16:creationId xmlns:a16="http://schemas.microsoft.com/office/drawing/2014/main" id="{EDAA7BBF-3CD8-CB93-600A-64CD65E4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71" r="25150" b="-1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21" name="Immagine 20" descr="Immagine che contiene aria aperta, albero, cielo, erba&#10;&#10;Il contenuto generato dall'IA potrebbe non essere corretto.">
            <a:extLst>
              <a:ext uri="{FF2B5EF4-FFF2-40B4-BE49-F238E27FC236}">
                <a16:creationId xmlns:a16="http://schemas.microsoft.com/office/drawing/2014/main" id="{D81EAA4B-9D22-85A9-9742-3F91F3CA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11"/>
          <a:stretch/>
        </p:blipFill>
        <p:spPr>
          <a:xfrm rot="5400000">
            <a:off x="3440988" y="597613"/>
            <a:ext cx="5271924" cy="4076700"/>
          </a:xfrm>
          <a:prstGeom prst="rect">
            <a:avLst/>
          </a:prstGeom>
        </p:spPr>
      </p:pic>
      <p:pic>
        <p:nvPicPr>
          <p:cNvPr id="8" name="Segnaposto contenuto 7" descr="Immagine che contiene vestiti, aria aperta, persona, pianta&#10;&#10;Il contenuto generato dall'IA potrebbe non essere corretto.">
            <a:extLst>
              <a:ext uri="{FF2B5EF4-FFF2-40B4-BE49-F238E27FC236}">
                <a16:creationId xmlns:a16="http://schemas.microsoft.com/office/drawing/2014/main" id="{E1832573-2410-663A-0BDE-ED671B4E8E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11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59" name="Rectangle 47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olo 18">
            <a:extLst>
              <a:ext uri="{FF2B5EF4-FFF2-40B4-BE49-F238E27FC236}">
                <a16:creationId xmlns:a16="http://schemas.microsoft.com/office/drawing/2014/main" id="{D3CBA3C1-6A74-05FB-AADE-63B289DC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decidere in autonomia</a:t>
            </a:r>
          </a:p>
        </p:txBody>
      </p:sp>
    </p:spTree>
    <p:extLst>
      <p:ext uri="{BB962C8B-B14F-4D97-AF65-F5344CB8AC3E}">
        <p14:creationId xmlns:p14="http://schemas.microsoft.com/office/powerpoint/2010/main" val="23476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521</Words>
  <Application>Microsoft Macintosh PowerPoint</Application>
  <PresentationFormat>Widescreen</PresentationFormat>
  <Paragraphs>86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Avenir</vt:lpstr>
      <vt:lpstr>Avenir Book</vt:lpstr>
      <vt:lpstr>Calibri</vt:lpstr>
      <vt:lpstr>Century Gothic</vt:lpstr>
      <vt:lpstr>Dreaming Outloud Pro</vt:lpstr>
      <vt:lpstr>Tema di Office</vt:lpstr>
      <vt:lpstr>la cura tra protezione e autodeterminazione </vt:lpstr>
      <vt:lpstr>equilibrio precario nella cura</vt:lpstr>
      <vt:lpstr>autodeterminazione</vt:lpstr>
      <vt:lpstr>Protezione</vt:lpstr>
      <vt:lpstr>Presentazione standard di PowerPoint</vt:lpstr>
      <vt:lpstr>luogo che protegge ≈ asilo, rifugio, riparo</vt:lpstr>
      <vt:lpstr>luogo che protegge ≈ asilo, rifugio, riparo</vt:lpstr>
      <vt:lpstr>incoraggiamento per la promozione di attività, appoggio, sostegno..</vt:lpstr>
      <vt:lpstr>decidere in autonomia</vt:lpstr>
      <vt:lpstr>autonomia</vt:lpstr>
      <vt:lpstr>Autonomia = indipendenza, libertà di agire</vt:lpstr>
      <vt:lpstr>autodeterminazione</vt:lpstr>
      <vt:lpstr>libertà, autonomia, (libero) arbitrio, autodeterminazione  e difesa, tutela, protezione</vt:lpstr>
      <vt:lpstr>difesa, tutela e libertà di agire</vt:lpstr>
      <vt:lpstr>libertà di agire e tutela</vt:lpstr>
      <vt:lpstr>libertà</vt:lpstr>
      <vt:lpstr>libertà, autonomia, (libero) arbitrio, autodeterminazione, indipendenza</vt:lpstr>
      <vt:lpstr>autonomia, (libero) arbitrio, autodeterminazione e protezione, tutela</vt:lpstr>
      <vt:lpstr>equilibrio precario nella cura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Letizia Villa</dc:creator>
  <cp:lastModifiedBy>Letizia Villa</cp:lastModifiedBy>
  <cp:revision>7</cp:revision>
  <dcterms:created xsi:type="dcterms:W3CDTF">2025-04-06T08:55:16Z</dcterms:created>
  <dcterms:modified xsi:type="dcterms:W3CDTF">2025-04-09T09:27:02Z</dcterms:modified>
</cp:coreProperties>
</file>