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</p:sldIdLst>
  <p:sldSz cx="18288000" cy="10287000"/>
  <p:notesSz cx="6858000" cy="9144000"/>
  <p:embeddedFontLst>
    <p:embeddedFont>
      <p:font typeface="Allura" panose="020B0604020202020204" charset="0"/>
      <p:regular r:id="rId11"/>
    </p:embeddedFont>
    <p:embeddedFont>
      <p:font typeface="Belleza" panose="020B0604020202020204" charset="0"/>
      <p:regular r:id="rId12"/>
    </p:embeddedFont>
    <p:embeddedFont>
      <p:font typeface="Bree Serif" panose="020B0604020202020204" charset="0"/>
      <p:regular r:id="rId13"/>
    </p:embeddedFont>
    <p:embeddedFont>
      <p:font typeface="Brittany" panose="020B0604020202020204" charset="0"/>
      <p:regular r:id="rId14"/>
    </p:embeddedFont>
    <p:embeddedFont>
      <p:font typeface="Chewy" panose="020B0604020202020204" charset="0"/>
      <p:regular r:id="rId15"/>
    </p:embeddedFont>
    <p:embeddedFont>
      <p:font typeface="Codec Pro Bold" panose="020B0604020202020204" charset="0"/>
      <p:regular r:id="rId16"/>
    </p:embeddedFont>
    <p:embeddedFont>
      <p:font typeface="Glacial Indifference Bold Italics" panose="020B0604020202020204" charset="0"/>
      <p:regular r:id="rId17"/>
    </p:embeddedFont>
    <p:embeddedFont>
      <p:font typeface="Great Vibes" panose="020B0604020202020204" charset="0"/>
      <p:regular r:id="rId18"/>
    </p:embeddedFont>
    <p:embeddedFont>
      <p:font typeface="HK Grotesk Bold" panose="020B0604020202020204" charset="0"/>
      <p:regular r:id="rId19"/>
    </p:embeddedFont>
    <p:embeddedFont>
      <p:font typeface="Moontime" panose="020B0604020202020204" charset="0"/>
      <p:regular r:id="rId20"/>
    </p:embeddedFont>
    <p:embeddedFont>
      <p:font typeface="Open Sans Bold" panose="020B0604020202020204" charset="0"/>
      <p:regular r:id="rId21"/>
    </p:embeddedFont>
    <p:embeddedFont>
      <p:font typeface="The Seasons Bold" panose="020B0604020202020204" charset="0"/>
      <p:regular r:id="rId22"/>
    </p:embeddedFont>
    <p:embeddedFont>
      <p:font typeface="TT Commons Pro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2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jpe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9.svg"/><Relationship Id="rId3" Type="http://schemas.openxmlformats.org/officeDocument/2006/relationships/image" Target="../media/image5.svg"/><Relationship Id="rId7" Type="http://schemas.openxmlformats.org/officeDocument/2006/relationships/image" Target="../media/image11.svg"/><Relationship Id="rId12" Type="http://schemas.openxmlformats.org/officeDocument/2006/relationships/image" Target="../media/image8.png"/><Relationship Id="rId17" Type="http://schemas.openxmlformats.org/officeDocument/2006/relationships/image" Target="../media/image24.jpeg"/><Relationship Id="rId2" Type="http://schemas.openxmlformats.org/officeDocument/2006/relationships/image" Target="../media/image4.pn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7.svg"/><Relationship Id="rId15" Type="http://schemas.openxmlformats.org/officeDocument/2006/relationships/image" Target="../media/image22.jpe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sv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.svg"/><Relationship Id="rId3" Type="http://schemas.openxmlformats.org/officeDocument/2006/relationships/image" Target="../media/image5.svg"/><Relationship Id="rId7" Type="http://schemas.openxmlformats.org/officeDocument/2006/relationships/image" Target="../media/image15.svg"/><Relationship Id="rId12" Type="http://schemas.openxmlformats.org/officeDocument/2006/relationships/image" Target="../media/image6.png"/><Relationship Id="rId2" Type="http://schemas.openxmlformats.org/officeDocument/2006/relationships/image" Target="../media/image4.pn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3.svg"/><Relationship Id="rId5" Type="http://schemas.openxmlformats.org/officeDocument/2006/relationships/image" Target="../media/image11.svg"/><Relationship Id="rId15" Type="http://schemas.openxmlformats.org/officeDocument/2006/relationships/image" Target="../media/image26.jpe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9.svg"/><Relationship Id="rId1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.svg"/><Relationship Id="rId18" Type="http://schemas.openxmlformats.org/officeDocument/2006/relationships/image" Target="../media/image32.jpeg"/><Relationship Id="rId3" Type="http://schemas.openxmlformats.org/officeDocument/2006/relationships/image" Target="../media/image5.svg"/><Relationship Id="rId7" Type="http://schemas.openxmlformats.org/officeDocument/2006/relationships/image" Target="../media/image15.svg"/><Relationship Id="rId12" Type="http://schemas.openxmlformats.org/officeDocument/2006/relationships/image" Target="../media/image6.png"/><Relationship Id="rId17" Type="http://schemas.openxmlformats.org/officeDocument/2006/relationships/image" Target="../media/image31.jpeg"/><Relationship Id="rId2" Type="http://schemas.openxmlformats.org/officeDocument/2006/relationships/image" Target="../media/image4.pn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9.svg"/><Relationship Id="rId5" Type="http://schemas.openxmlformats.org/officeDocument/2006/relationships/image" Target="../media/image11.svg"/><Relationship Id="rId15" Type="http://schemas.openxmlformats.org/officeDocument/2006/relationships/image" Target="../media/image29.jpe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3.svg"/><Relationship Id="rId1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15.svg"/><Relationship Id="rId15" Type="http://schemas.openxmlformats.org/officeDocument/2006/relationships/image" Target="../media/image34.jpe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7.svg"/><Relationship Id="rId1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7.sv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12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9.svg"/><Relationship Id="rId15" Type="http://schemas.openxmlformats.org/officeDocument/2006/relationships/image" Target="../media/image39.jpe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18" Type="http://schemas.openxmlformats.org/officeDocument/2006/relationships/image" Target="../media/image56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50.png"/><Relationship Id="rId17" Type="http://schemas.openxmlformats.org/officeDocument/2006/relationships/image" Target="../media/image55.sv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3.svg"/><Relationship Id="rId15" Type="http://schemas.openxmlformats.org/officeDocument/2006/relationships/image" Target="../media/image53.svg"/><Relationship Id="rId10" Type="http://schemas.openxmlformats.org/officeDocument/2006/relationships/image" Target="../media/image48.png"/><Relationship Id="rId19" Type="http://schemas.openxmlformats.org/officeDocument/2006/relationships/image" Target="../media/image57.svg"/><Relationship Id="rId4" Type="http://schemas.openxmlformats.org/officeDocument/2006/relationships/image" Target="../media/image42.png"/><Relationship Id="rId9" Type="http://schemas.openxmlformats.org/officeDocument/2006/relationships/image" Target="../media/image47.svg"/><Relationship Id="rId1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38941" y="369501"/>
            <a:ext cx="5518574" cy="1946867"/>
            <a:chOff x="0" y="0"/>
            <a:chExt cx="7358098" cy="2595823"/>
          </a:xfrm>
        </p:grpSpPr>
        <p:sp>
          <p:nvSpPr>
            <p:cNvPr id="3" name="Freeform 3"/>
            <p:cNvSpPr/>
            <p:nvPr/>
          </p:nvSpPr>
          <p:spPr>
            <a:xfrm>
              <a:off x="0" y="180976"/>
              <a:ext cx="3315579" cy="2233872"/>
            </a:xfrm>
            <a:custGeom>
              <a:avLst/>
              <a:gdLst/>
              <a:ahLst/>
              <a:cxnLst/>
              <a:rect l="l" t="t" r="r" b="b"/>
              <a:pathLst>
                <a:path w="3315579" h="2233872">
                  <a:moveTo>
                    <a:pt x="0" y="0"/>
                  </a:moveTo>
                  <a:lnTo>
                    <a:pt x="3315579" y="0"/>
                  </a:lnTo>
                  <a:lnTo>
                    <a:pt x="3315579" y="2233871"/>
                  </a:lnTo>
                  <a:lnTo>
                    <a:pt x="0" y="2233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Freeform 4"/>
            <p:cNvSpPr/>
            <p:nvPr/>
          </p:nvSpPr>
          <p:spPr>
            <a:xfrm>
              <a:off x="3624000" y="0"/>
              <a:ext cx="3734098" cy="2595823"/>
            </a:xfrm>
            <a:custGeom>
              <a:avLst/>
              <a:gdLst/>
              <a:ahLst/>
              <a:cxnLst/>
              <a:rect l="l" t="t" r="r" b="b"/>
              <a:pathLst>
                <a:path w="3734098" h="2595823">
                  <a:moveTo>
                    <a:pt x="0" y="0"/>
                  </a:moveTo>
                  <a:lnTo>
                    <a:pt x="3734098" y="0"/>
                  </a:lnTo>
                  <a:lnTo>
                    <a:pt x="3734098" y="2595823"/>
                  </a:lnTo>
                  <a:lnTo>
                    <a:pt x="0" y="2595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50828" y="2946483"/>
            <a:ext cx="16127398" cy="4679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19"/>
              </a:lnSpc>
            </a:pPr>
            <a:r>
              <a:rPr lang="en-US" sz="13371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Il ritmo della giornata a </a:t>
            </a:r>
          </a:p>
          <a:p>
            <a:pPr algn="ctr">
              <a:lnSpc>
                <a:spcPts val="18719"/>
              </a:lnSpc>
            </a:pPr>
            <a:r>
              <a:rPr lang="en-US" sz="13371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Il Paese Ritrovato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4" descr="Immagine che contiene testo, schermat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3292D02A-8BD6-EC9B-5801-F03A9903E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15" b="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383197" y="8321979"/>
            <a:ext cx="15826407" cy="0"/>
          </a:xfrm>
          <a:prstGeom prst="line">
            <a:avLst/>
          </a:prstGeom>
          <a:ln w="1524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1711353" y="4369271"/>
            <a:ext cx="13445245" cy="4052331"/>
            <a:chOff x="0" y="0"/>
            <a:chExt cx="17926993" cy="5403109"/>
          </a:xfrm>
        </p:grpSpPr>
        <p:sp>
          <p:nvSpPr>
            <p:cNvPr id="4" name="Freeform 4"/>
            <p:cNvSpPr/>
            <p:nvPr/>
          </p:nvSpPr>
          <p:spPr>
            <a:xfrm rot="-5400000">
              <a:off x="-2404122" y="2404122"/>
              <a:ext cx="5270277" cy="462034"/>
            </a:xfrm>
            <a:custGeom>
              <a:avLst/>
              <a:gdLst/>
              <a:ahLst/>
              <a:cxnLst/>
              <a:rect l="l" t="t" r="r" b="b"/>
              <a:pathLst>
                <a:path w="5270277" h="462034">
                  <a:moveTo>
                    <a:pt x="0" y="0"/>
                  </a:moveTo>
                  <a:lnTo>
                    <a:pt x="5270278" y="0"/>
                  </a:lnTo>
                  <a:lnTo>
                    <a:pt x="5270278" y="462034"/>
                  </a:lnTo>
                  <a:lnTo>
                    <a:pt x="0" y="4620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r="-250671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6016334" y="5152836"/>
              <a:ext cx="219751" cy="243840"/>
            </a:xfrm>
            <a:custGeom>
              <a:avLst/>
              <a:gdLst/>
              <a:ahLst/>
              <a:cxnLst/>
              <a:rect l="l" t="t" r="r" b="b"/>
              <a:pathLst>
                <a:path w="219751" h="243840">
                  <a:moveTo>
                    <a:pt x="0" y="0"/>
                  </a:moveTo>
                  <a:lnTo>
                    <a:pt x="219751" y="0"/>
                  </a:lnTo>
                  <a:lnTo>
                    <a:pt x="219751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r="-4338480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Freeform 6"/>
            <p:cNvSpPr/>
            <p:nvPr/>
          </p:nvSpPr>
          <p:spPr>
            <a:xfrm rot="5400000">
              <a:off x="2532079" y="5148357"/>
              <a:ext cx="228709" cy="243840"/>
            </a:xfrm>
            <a:custGeom>
              <a:avLst/>
              <a:gdLst/>
              <a:ahLst/>
              <a:cxnLst/>
              <a:rect l="l" t="t" r="r" b="b"/>
              <a:pathLst>
                <a:path w="228709" h="243840">
                  <a:moveTo>
                    <a:pt x="0" y="0"/>
                  </a:moveTo>
                  <a:lnTo>
                    <a:pt x="228709" y="0"/>
                  </a:lnTo>
                  <a:lnTo>
                    <a:pt x="228709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r="-4164636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Freeform 7"/>
            <p:cNvSpPr/>
            <p:nvPr/>
          </p:nvSpPr>
          <p:spPr>
            <a:xfrm rot="-5400000">
              <a:off x="14032771" y="5163460"/>
              <a:ext cx="235457" cy="243840"/>
            </a:xfrm>
            <a:custGeom>
              <a:avLst/>
              <a:gdLst/>
              <a:ahLst/>
              <a:cxnLst/>
              <a:rect l="l" t="t" r="r" b="b"/>
              <a:pathLst>
                <a:path w="235457" h="243840">
                  <a:moveTo>
                    <a:pt x="0" y="0"/>
                  </a:moveTo>
                  <a:lnTo>
                    <a:pt x="235457" y="0"/>
                  </a:lnTo>
                  <a:lnTo>
                    <a:pt x="235457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r="-4042417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8"/>
            <p:cNvSpPr/>
            <p:nvPr/>
          </p:nvSpPr>
          <p:spPr>
            <a:xfrm rot="5400000">
              <a:off x="9680204" y="5157492"/>
              <a:ext cx="222604" cy="237381"/>
            </a:xfrm>
            <a:custGeom>
              <a:avLst/>
              <a:gdLst/>
              <a:ahLst/>
              <a:cxnLst/>
              <a:rect l="l" t="t" r="r" b="b"/>
              <a:pathLst>
                <a:path w="222604" h="237381">
                  <a:moveTo>
                    <a:pt x="0" y="0"/>
                  </a:moveTo>
                  <a:lnTo>
                    <a:pt x="222604" y="0"/>
                  </a:lnTo>
                  <a:lnTo>
                    <a:pt x="222604" y="237381"/>
                  </a:lnTo>
                  <a:lnTo>
                    <a:pt x="0" y="237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r="-4281592" b="-2720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Freeform 9"/>
            <p:cNvSpPr/>
            <p:nvPr/>
          </p:nvSpPr>
          <p:spPr>
            <a:xfrm rot="5400000">
              <a:off x="17690719" y="5151210"/>
              <a:ext cx="228709" cy="243840"/>
            </a:xfrm>
            <a:custGeom>
              <a:avLst/>
              <a:gdLst/>
              <a:ahLst/>
              <a:cxnLst/>
              <a:rect l="l" t="t" r="r" b="b"/>
              <a:pathLst>
                <a:path w="228709" h="243840">
                  <a:moveTo>
                    <a:pt x="0" y="0"/>
                  </a:moveTo>
                  <a:lnTo>
                    <a:pt x="228708" y="0"/>
                  </a:lnTo>
                  <a:lnTo>
                    <a:pt x="228708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r="-4164636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51983" y="490294"/>
            <a:ext cx="16973600" cy="7368764"/>
            <a:chOff x="0" y="0"/>
            <a:chExt cx="22631467" cy="9825018"/>
          </a:xfrm>
        </p:grpSpPr>
        <p:sp>
          <p:nvSpPr>
            <p:cNvPr id="11" name="Freeform 11"/>
            <p:cNvSpPr/>
            <p:nvPr/>
          </p:nvSpPr>
          <p:spPr>
            <a:xfrm>
              <a:off x="18806697" y="3199179"/>
              <a:ext cx="3824770" cy="6625840"/>
            </a:xfrm>
            <a:custGeom>
              <a:avLst/>
              <a:gdLst/>
              <a:ahLst/>
              <a:cxnLst/>
              <a:rect l="l" t="t" r="r" b="b"/>
              <a:pathLst>
                <a:path w="3824770" h="6625840">
                  <a:moveTo>
                    <a:pt x="0" y="0"/>
                  </a:moveTo>
                  <a:lnTo>
                    <a:pt x="3824770" y="0"/>
                  </a:lnTo>
                  <a:lnTo>
                    <a:pt x="3824770" y="6625839"/>
                  </a:lnTo>
                  <a:lnTo>
                    <a:pt x="0" y="6625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b="-27922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9253854" y="844875"/>
              <a:ext cx="4137672" cy="6796412"/>
            </a:xfrm>
            <a:custGeom>
              <a:avLst/>
              <a:gdLst/>
              <a:ahLst/>
              <a:cxnLst/>
              <a:rect l="l" t="t" r="r" b="b"/>
              <a:pathLst>
                <a:path w="4137672" h="6796412">
                  <a:moveTo>
                    <a:pt x="0" y="0"/>
                  </a:moveTo>
                  <a:lnTo>
                    <a:pt x="4137672" y="0"/>
                  </a:lnTo>
                  <a:lnTo>
                    <a:pt x="4137672" y="6796412"/>
                  </a:lnTo>
                  <a:lnTo>
                    <a:pt x="0" y="6796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t="-15608" b="-19306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4181049" y="1797394"/>
              <a:ext cx="4231170" cy="6749153"/>
            </a:xfrm>
            <a:custGeom>
              <a:avLst/>
              <a:gdLst/>
              <a:ahLst/>
              <a:cxnLst/>
              <a:rect l="l" t="t" r="r" b="b"/>
              <a:pathLst>
                <a:path w="4231170" h="6749153">
                  <a:moveTo>
                    <a:pt x="0" y="0"/>
                  </a:moveTo>
                  <a:lnTo>
                    <a:pt x="4231170" y="0"/>
                  </a:lnTo>
                  <a:lnTo>
                    <a:pt x="4231170" y="6749152"/>
                  </a:lnTo>
                  <a:lnTo>
                    <a:pt x="0" y="6749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t="-2590" b="-36338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4"/>
            <p:cNvSpPr/>
            <p:nvPr/>
          </p:nvSpPr>
          <p:spPr>
            <a:xfrm rot="5400000">
              <a:off x="-715116" y="715116"/>
              <a:ext cx="5171970" cy="3741738"/>
            </a:xfrm>
            <a:custGeom>
              <a:avLst/>
              <a:gdLst/>
              <a:ahLst/>
              <a:cxnLst/>
              <a:rect l="l" t="t" r="r" b="b"/>
              <a:pathLst>
                <a:path w="5171970" h="3741738">
                  <a:moveTo>
                    <a:pt x="0" y="0"/>
                  </a:moveTo>
                  <a:lnTo>
                    <a:pt x="5171970" y="0"/>
                  </a:lnTo>
                  <a:lnTo>
                    <a:pt x="5171970" y="3741738"/>
                  </a:lnTo>
                  <a:lnTo>
                    <a:pt x="0" y="3741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r="-21638" b="-26099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4585411" y="269745"/>
              <a:ext cx="3824770" cy="6508263"/>
            </a:xfrm>
            <a:custGeom>
              <a:avLst/>
              <a:gdLst/>
              <a:ahLst/>
              <a:cxnLst/>
              <a:rect l="l" t="t" r="r" b="b"/>
              <a:pathLst>
                <a:path w="3824770" h="6508263">
                  <a:moveTo>
                    <a:pt x="0" y="0"/>
                  </a:moveTo>
                  <a:lnTo>
                    <a:pt x="3824770" y="0"/>
                  </a:lnTo>
                  <a:lnTo>
                    <a:pt x="3824770" y="6508263"/>
                  </a:lnTo>
                  <a:lnTo>
                    <a:pt x="0" y="6508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t="-8391" b="-21841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383197" y="8321979"/>
            <a:ext cx="15826407" cy="0"/>
          </a:xfrm>
          <a:prstGeom prst="line">
            <a:avLst/>
          </a:prstGeom>
          <a:ln w="1524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1814157" y="5143500"/>
            <a:ext cx="13342440" cy="3278103"/>
            <a:chOff x="0" y="0"/>
            <a:chExt cx="17789920" cy="4370803"/>
          </a:xfrm>
        </p:grpSpPr>
        <p:sp>
          <p:nvSpPr>
            <p:cNvPr id="4" name="Freeform 4"/>
            <p:cNvSpPr/>
            <p:nvPr/>
          </p:nvSpPr>
          <p:spPr>
            <a:xfrm rot="-5400000">
              <a:off x="4634" y="4125673"/>
              <a:ext cx="221037" cy="230304"/>
            </a:xfrm>
            <a:custGeom>
              <a:avLst/>
              <a:gdLst/>
              <a:ahLst/>
              <a:cxnLst/>
              <a:rect l="l" t="t" r="r" b="b"/>
              <a:pathLst>
                <a:path w="221037" h="230304">
                  <a:moveTo>
                    <a:pt x="0" y="0"/>
                  </a:moveTo>
                  <a:lnTo>
                    <a:pt x="221037" y="0"/>
                  </a:lnTo>
                  <a:lnTo>
                    <a:pt x="221037" y="230304"/>
                  </a:lnTo>
                  <a:lnTo>
                    <a:pt x="0" y="23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r="-4067702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5879261" y="4120531"/>
              <a:ext cx="219751" cy="243840"/>
            </a:xfrm>
            <a:custGeom>
              <a:avLst/>
              <a:gdLst/>
              <a:ahLst/>
              <a:cxnLst/>
              <a:rect l="l" t="t" r="r" b="b"/>
              <a:pathLst>
                <a:path w="219751" h="243840">
                  <a:moveTo>
                    <a:pt x="0" y="0"/>
                  </a:moveTo>
                  <a:lnTo>
                    <a:pt x="219751" y="0"/>
                  </a:lnTo>
                  <a:lnTo>
                    <a:pt x="219751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r="-4338480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13895698" y="4131155"/>
              <a:ext cx="235457" cy="243840"/>
            </a:xfrm>
            <a:custGeom>
              <a:avLst/>
              <a:gdLst/>
              <a:ahLst/>
              <a:cxnLst/>
              <a:rect l="l" t="t" r="r" b="b"/>
              <a:pathLst>
                <a:path w="235457" h="243840">
                  <a:moveTo>
                    <a:pt x="0" y="0"/>
                  </a:moveTo>
                  <a:lnTo>
                    <a:pt x="235457" y="0"/>
                  </a:lnTo>
                  <a:lnTo>
                    <a:pt x="235457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r="-4042417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Freeform 7"/>
            <p:cNvSpPr/>
            <p:nvPr/>
          </p:nvSpPr>
          <p:spPr>
            <a:xfrm rot="5400000">
              <a:off x="9543131" y="4125187"/>
              <a:ext cx="222604" cy="237381"/>
            </a:xfrm>
            <a:custGeom>
              <a:avLst/>
              <a:gdLst/>
              <a:ahLst/>
              <a:cxnLst/>
              <a:rect l="l" t="t" r="r" b="b"/>
              <a:pathLst>
                <a:path w="222604" h="237381">
                  <a:moveTo>
                    <a:pt x="0" y="0"/>
                  </a:moveTo>
                  <a:lnTo>
                    <a:pt x="222604" y="0"/>
                  </a:lnTo>
                  <a:lnTo>
                    <a:pt x="222604" y="237381"/>
                  </a:lnTo>
                  <a:lnTo>
                    <a:pt x="0" y="237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r="-4281592" b="-2720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8"/>
            <p:cNvSpPr/>
            <p:nvPr/>
          </p:nvSpPr>
          <p:spPr>
            <a:xfrm rot="5400000">
              <a:off x="17553646" y="4118905"/>
              <a:ext cx="228709" cy="243840"/>
            </a:xfrm>
            <a:custGeom>
              <a:avLst/>
              <a:gdLst/>
              <a:ahLst/>
              <a:cxnLst/>
              <a:rect l="l" t="t" r="r" b="b"/>
              <a:pathLst>
                <a:path w="228709" h="243840">
                  <a:moveTo>
                    <a:pt x="0" y="0"/>
                  </a:moveTo>
                  <a:lnTo>
                    <a:pt x="228708" y="0"/>
                  </a:lnTo>
                  <a:lnTo>
                    <a:pt x="228708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r="-4164636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-137404" y="1984935"/>
              <a:ext cx="4351344" cy="381473"/>
            </a:xfrm>
            <a:custGeom>
              <a:avLst/>
              <a:gdLst/>
              <a:ahLst/>
              <a:cxnLst/>
              <a:rect l="l" t="t" r="r" b="b"/>
              <a:pathLst>
                <a:path w="4351344" h="381473">
                  <a:moveTo>
                    <a:pt x="0" y="0"/>
                  </a:moveTo>
                  <a:lnTo>
                    <a:pt x="4351344" y="0"/>
                  </a:lnTo>
                  <a:lnTo>
                    <a:pt x="4351344" y="381474"/>
                  </a:lnTo>
                  <a:lnTo>
                    <a:pt x="0" y="381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r="-250671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38200" y="266700"/>
            <a:ext cx="15692111" cy="7641477"/>
            <a:chOff x="0" y="0"/>
            <a:chExt cx="20922814" cy="1018863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34219" cy="5950664"/>
            </a:xfrm>
            <a:custGeom>
              <a:avLst/>
              <a:gdLst/>
              <a:ahLst/>
              <a:cxnLst/>
              <a:rect l="l" t="t" r="r" b="b"/>
              <a:pathLst>
                <a:path w="7934219" h="5950664">
                  <a:moveTo>
                    <a:pt x="0" y="0"/>
                  </a:moveTo>
                  <a:lnTo>
                    <a:pt x="7934219" y="0"/>
                  </a:lnTo>
                  <a:lnTo>
                    <a:pt x="7934219" y="5950664"/>
                  </a:lnTo>
                  <a:lnTo>
                    <a:pt x="0" y="5950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8292536" y="219533"/>
              <a:ext cx="3824770" cy="8475944"/>
            </a:xfrm>
            <a:custGeom>
              <a:avLst/>
              <a:gdLst/>
              <a:ahLst/>
              <a:cxnLst/>
              <a:rect l="l" t="t" r="r" b="b"/>
              <a:pathLst>
                <a:path w="3824770" h="8475944">
                  <a:moveTo>
                    <a:pt x="0" y="0"/>
                  </a:moveTo>
                  <a:lnTo>
                    <a:pt x="3824770" y="0"/>
                  </a:lnTo>
                  <a:lnTo>
                    <a:pt x="3824770" y="8475944"/>
                  </a:lnTo>
                  <a:lnTo>
                    <a:pt x="0" y="84759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475622" y="797500"/>
              <a:ext cx="3824770" cy="8475944"/>
            </a:xfrm>
            <a:custGeom>
              <a:avLst/>
              <a:gdLst/>
              <a:ahLst/>
              <a:cxnLst/>
              <a:rect l="l" t="t" r="r" b="b"/>
              <a:pathLst>
                <a:path w="3824770" h="8475944">
                  <a:moveTo>
                    <a:pt x="0" y="0"/>
                  </a:moveTo>
                  <a:lnTo>
                    <a:pt x="3824770" y="0"/>
                  </a:lnTo>
                  <a:lnTo>
                    <a:pt x="3824770" y="8475945"/>
                  </a:lnTo>
                  <a:lnTo>
                    <a:pt x="0" y="8475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7098045" y="1712692"/>
              <a:ext cx="3824770" cy="8475944"/>
            </a:xfrm>
            <a:custGeom>
              <a:avLst/>
              <a:gdLst/>
              <a:ahLst/>
              <a:cxnLst/>
              <a:rect l="l" t="t" r="r" b="b"/>
              <a:pathLst>
                <a:path w="3824770" h="8475944">
                  <a:moveTo>
                    <a:pt x="0" y="0"/>
                  </a:moveTo>
                  <a:lnTo>
                    <a:pt x="3824769" y="0"/>
                  </a:lnTo>
                  <a:lnTo>
                    <a:pt x="3824769" y="8475944"/>
                  </a:lnTo>
                  <a:lnTo>
                    <a:pt x="0" y="84759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flipV="1">
            <a:off x="1364147" y="8321979"/>
            <a:ext cx="15826407" cy="0"/>
          </a:xfrm>
          <a:prstGeom prst="line">
            <a:avLst/>
          </a:prstGeom>
          <a:ln w="2032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it-IT" dirty="0"/>
          </a:p>
        </p:txBody>
      </p:sp>
      <p:sp>
        <p:nvSpPr>
          <p:cNvPr id="4" name="Freeform 4"/>
          <p:cNvSpPr/>
          <p:nvPr/>
        </p:nvSpPr>
        <p:spPr>
          <a:xfrm rot="16200000">
            <a:off x="1798583" y="8237755"/>
            <a:ext cx="165778" cy="172728"/>
          </a:xfrm>
          <a:custGeom>
            <a:avLst/>
            <a:gdLst/>
            <a:ahLst/>
            <a:cxnLst/>
            <a:rect l="l" t="t" r="r" b="b"/>
            <a:pathLst>
              <a:path w="221037" h="230304">
                <a:moveTo>
                  <a:pt x="0" y="0"/>
                </a:moveTo>
                <a:lnTo>
                  <a:pt x="221037" y="0"/>
                </a:lnTo>
                <a:lnTo>
                  <a:pt x="221037" y="230305"/>
                </a:lnTo>
                <a:lnTo>
                  <a:pt x="0" y="230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4067702"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5" name="Freeform 5"/>
          <p:cNvSpPr/>
          <p:nvPr/>
        </p:nvSpPr>
        <p:spPr>
          <a:xfrm rot="16200000">
            <a:off x="12216882" y="8232679"/>
            <a:ext cx="176593" cy="182880"/>
          </a:xfrm>
          <a:custGeom>
            <a:avLst/>
            <a:gdLst/>
            <a:ahLst/>
            <a:cxnLst/>
            <a:rect l="l" t="t" r="r" b="b"/>
            <a:pathLst>
              <a:path w="235457" h="243840">
                <a:moveTo>
                  <a:pt x="0" y="0"/>
                </a:moveTo>
                <a:lnTo>
                  <a:pt x="235456" y="0"/>
                </a:lnTo>
                <a:lnTo>
                  <a:pt x="235456" y="243840"/>
                </a:lnTo>
                <a:lnTo>
                  <a:pt x="0" y="2438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4042417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 rot="5400000">
            <a:off x="14960342" y="8232679"/>
            <a:ext cx="171532" cy="182880"/>
          </a:xfrm>
          <a:custGeom>
            <a:avLst/>
            <a:gdLst/>
            <a:ahLst/>
            <a:cxnLst/>
            <a:rect l="l" t="t" r="r" b="b"/>
            <a:pathLst>
              <a:path w="228709" h="243840">
                <a:moveTo>
                  <a:pt x="0" y="0"/>
                </a:moveTo>
                <a:lnTo>
                  <a:pt x="228709" y="0"/>
                </a:lnTo>
                <a:lnTo>
                  <a:pt x="228709" y="243840"/>
                </a:lnTo>
                <a:lnTo>
                  <a:pt x="0" y="2438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4164636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Freeform 7"/>
          <p:cNvSpPr/>
          <p:nvPr/>
        </p:nvSpPr>
        <p:spPr>
          <a:xfrm rot="16200000">
            <a:off x="3886712" y="8231801"/>
            <a:ext cx="167535" cy="182880"/>
          </a:xfrm>
          <a:custGeom>
            <a:avLst/>
            <a:gdLst/>
            <a:ahLst/>
            <a:cxnLst/>
            <a:rect l="l" t="t" r="r" b="b"/>
            <a:pathLst>
              <a:path w="223380" h="243840">
                <a:moveTo>
                  <a:pt x="0" y="0"/>
                </a:moveTo>
                <a:lnTo>
                  <a:pt x="223380" y="0"/>
                </a:lnTo>
                <a:lnTo>
                  <a:pt x="223380" y="243840"/>
                </a:lnTo>
                <a:lnTo>
                  <a:pt x="0" y="2438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426637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Freeform 8"/>
          <p:cNvSpPr/>
          <p:nvPr/>
        </p:nvSpPr>
        <p:spPr>
          <a:xfrm rot="16200000">
            <a:off x="9410794" y="8218069"/>
            <a:ext cx="194999" cy="182880"/>
          </a:xfrm>
          <a:custGeom>
            <a:avLst/>
            <a:gdLst/>
            <a:ahLst/>
            <a:cxnLst/>
            <a:rect l="l" t="t" r="r" b="b"/>
            <a:pathLst>
              <a:path w="259999" h="243840">
                <a:moveTo>
                  <a:pt x="0" y="0"/>
                </a:moveTo>
                <a:lnTo>
                  <a:pt x="259999" y="0"/>
                </a:lnTo>
                <a:lnTo>
                  <a:pt x="259999" y="243840"/>
                </a:lnTo>
                <a:lnTo>
                  <a:pt x="0" y="2438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65140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9"/>
          <p:cNvSpPr/>
          <p:nvPr/>
        </p:nvSpPr>
        <p:spPr>
          <a:xfrm rot="16200000">
            <a:off x="5734603" y="7027625"/>
            <a:ext cx="2541695" cy="222825"/>
          </a:xfrm>
          <a:custGeom>
            <a:avLst/>
            <a:gdLst/>
            <a:ahLst/>
            <a:cxnLst/>
            <a:rect l="l" t="t" r="r" b="b"/>
            <a:pathLst>
              <a:path w="3388927" h="297100">
                <a:moveTo>
                  <a:pt x="0" y="0"/>
                </a:moveTo>
                <a:lnTo>
                  <a:pt x="3388927" y="0"/>
                </a:lnTo>
                <a:lnTo>
                  <a:pt x="3388927" y="297101"/>
                </a:lnTo>
                <a:lnTo>
                  <a:pt x="0" y="29710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250671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875E03B-1A87-ABD1-E6A4-8E3E32E6167B}"/>
              </a:ext>
            </a:extLst>
          </p:cNvPr>
          <p:cNvGrpSpPr/>
          <p:nvPr/>
        </p:nvGrpSpPr>
        <p:grpSpPr>
          <a:xfrm>
            <a:off x="615265" y="628156"/>
            <a:ext cx="16970279" cy="6356958"/>
            <a:chOff x="615265" y="628156"/>
            <a:chExt cx="16970279" cy="6356958"/>
          </a:xfrm>
        </p:grpSpPr>
        <p:grpSp>
          <p:nvGrpSpPr>
            <p:cNvPr id="10" name="Group 10"/>
            <p:cNvGrpSpPr/>
            <p:nvPr/>
          </p:nvGrpSpPr>
          <p:grpSpPr>
            <a:xfrm>
              <a:off x="615265" y="628156"/>
              <a:ext cx="11481029" cy="6356958"/>
              <a:chOff x="0" y="0"/>
              <a:chExt cx="15308039" cy="847594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6958" cy="8475944"/>
              </a:xfrm>
              <a:custGeom>
                <a:avLst/>
                <a:gdLst/>
                <a:ahLst/>
                <a:cxnLst/>
                <a:rect l="l" t="t" r="r" b="b"/>
                <a:pathLst>
                  <a:path w="6356958" h="8475944">
                    <a:moveTo>
                      <a:pt x="0" y="0"/>
                    </a:moveTo>
                    <a:lnTo>
                      <a:pt x="6356958" y="0"/>
                    </a:lnTo>
                    <a:lnTo>
                      <a:pt x="6356958" y="8475944"/>
                    </a:lnTo>
                    <a:lnTo>
                      <a:pt x="0" y="847594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7257914" y="582004"/>
                <a:ext cx="8050126" cy="6037594"/>
              </a:xfrm>
              <a:custGeom>
                <a:avLst/>
                <a:gdLst/>
                <a:ahLst/>
                <a:cxnLst/>
                <a:rect l="l" t="t" r="r" b="b"/>
                <a:pathLst>
                  <a:path w="8050126" h="6037594">
                    <a:moveTo>
                      <a:pt x="0" y="0"/>
                    </a:moveTo>
                    <a:lnTo>
                      <a:pt x="8050125" y="0"/>
                    </a:lnTo>
                    <a:lnTo>
                      <a:pt x="8050125" y="6037594"/>
                    </a:lnTo>
                    <a:lnTo>
                      <a:pt x="0" y="60375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endParaRPr lang="it-IT"/>
              </a:p>
            </p:txBody>
          </p:sp>
        </p:grpSp>
        <p:pic>
          <p:nvPicPr>
            <p:cNvPr id="13" name="Immagine 12" descr="Immagine che contiene aria aperta, terreno, cielo, persona&#10;&#10;Il contenuto generato dall'IA potrebbe non essere corretto.">
              <a:extLst>
                <a:ext uri="{FF2B5EF4-FFF2-40B4-BE49-F238E27FC236}">
                  <a16:creationId xmlns:a16="http://schemas.microsoft.com/office/drawing/2014/main" id="{D25AE0BA-981C-EC7E-524A-AE2BBF036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8" r="7842" b="33612"/>
            <a:stretch/>
          </p:blipFill>
          <p:spPr>
            <a:xfrm>
              <a:off x="12323791" y="694265"/>
              <a:ext cx="5261753" cy="55203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flipV="1">
            <a:off x="1230797" y="8804959"/>
            <a:ext cx="15826407" cy="0"/>
          </a:xfrm>
          <a:prstGeom prst="line">
            <a:avLst/>
          </a:prstGeom>
          <a:ln w="2032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 rot="16200000">
            <a:off x="1665233" y="8720735"/>
            <a:ext cx="165778" cy="172728"/>
          </a:xfrm>
          <a:custGeom>
            <a:avLst/>
            <a:gdLst/>
            <a:ahLst/>
            <a:cxnLst/>
            <a:rect l="l" t="t" r="r" b="b"/>
            <a:pathLst>
              <a:path w="221037" h="230304">
                <a:moveTo>
                  <a:pt x="0" y="0"/>
                </a:moveTo>
                <a:lnTo>
                  <a:pt x="221037" y="0"/>
                </a:lnTo>
                <a:lnTo>
                  <a:pt x="221037" y="230305"/>
                </a:lnTo>
                <a:lnTo>
                  <a:pt x="0" y="230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406770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 rot="16200000">
            <a:off x="12083532" y="8724846"/>
            <a:ext cx="176593" cy="182880"/>
          </a:xfrm>
          <a:custGeom>
            <a:avLst/>
            <a:gdLst/>
            <a:ahLst/>
            <a:cxnLst/>
            <a:rect l="l" t="t" r="r" b="b"/>
            <a:pathLst>
              <a:path w="235457" h="243840">
                <a:moveTo>
                  <a:pt x="0" y="0"/>
                </a:moveTo>
                <a:lnTo>
                  <a:pt x="235456" y="0"/>
                </a:lnTo>
                <a:lnTo>
                  <a:pt x="235456" y="243840"/>
                </a:lnTo>
                <a:lnTo>
                  <a:pt x="0" y="2438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4042417"/>
            </a:stretch>
          </a:blipFill>
        </p:spPr>
        <p:txBody>
          <a:bodyPr/>
          <a:lstStyle/>
          <a:p>
            <a:r>
              <a:rPr lang="it-IT" dirty="0"/>
              <a:t>C</a:t>
            </a:r>
          </a:p>
        </p:txBody>
      </p:sp>
      <p:sp>
        <p:nvSpPr>
          <p:cNvPr id="6" name="Freeform 6"/>
          <p:cNvSpPr/>
          <p:nvPr/>
        </p:nvSpPr>
        <p:spPr>
          <a:xfrm rot="5400000">
            <a:off x="14826992" y="8715659"/>
            <a:ext cx="171532" cy="182880"/>
          </a:xfrm>
          <a:custGeom>
            <a:avLst/>
            <a:gdLst/>
            <a:ahLst/>
            <a:cxnLst/>
            <a:rect l="l" t="t" r="r" b="b"/>
            <a:pathLst>
              <a:path w="228709" h="243840">
                <a:moveTo>
                  <a:pt x="0" y="0"/>
                </a:moveTo>
                <a:lnTo>
                  <a:pt x="228709" y="0"/>
                </a:lnTo>
                <a:lnTo>
                  <a:pt x="228709" y="243840"/>
                </a:lnTo>
                <a:lnTo>
                  <a:pt x="0" y="2438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4164636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Freeform 7"/>
          <p:cNvSpPr/>
          <p:nvPr/>
        </p:nvSpPr>
        <p:spPr>
          <a:xfrm rot="16200000">
            <a:off x="6938243" y="6662405"/>
            <a:ext cx="4055939" cy="355576"/>
          </a:xfrm>
          <a:custGeom>
            <a:avLst/>
            <a:gdLst/>
            <a:ahLst/>
            <a:cxnLst/>
            <a:rect l="l" t="t" r="r" b="b"/>
            <a:pathLst>
              <a:path w="5407919" h="474101">
                <a:moveTo>
                  <a:pt x="0" y="0"/>
                </a:moveTo>
                <a:lnTo>
                  <a:pt x="5407919" y="0"/>
                </a:lnTo>
                <a:lnTo>
                  <a:pt x="5407919" y="474101"/>
                </a:lnTo>
                <a:lnTo>
                  <a:pt x="0" y="4741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250671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Freeform 8"/>
          <p:cNvSpPr/>
          <p:nvPr/>
        </p:nvSpPr>
        <p:spPr>
          <a:xfrm rot="-5400000">
            <a:off x="4011606" y="8724458"/>
            <a:ext cx="141883" cy="145525"/>
          </a:xfrm>
          <a:custGeom>
            <a:avLst/>
            <a:gdLst/>
            <a:ahLst/>
            <a:cxnLst/>
            <a:rect l="l" t="t" r="r" b="b"/>
            <a:pathLst>
              <a:path w="141883" h="145525">
                <a:moveTo>
                  <a:pt x="0" y="0"/>
                </a:moveTo>
                <a:lnTo>
                  <a:pt x="141883" y="0"/>
                </a:lnTo>
                <a:lnTo>
                  <a:pt x="141883" y="145524"/>
                </a:lnTo>
                <a:lnTo>
                  <a:pt x="0" y="1455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4002664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9"/>
          <p:cNvSpPr/>
          <p:nvPr/>
        </p:nvSpPr>
        <p:spPr>
          <a:xfrm rot="-5400000">
            <a:off x="6380711" y="8731503"/>
            <a:ext cx="141883" cy="131434"/>
          </a:xfrm>
          <a:custGeom>
            <a:avLst/>
            <a:gdLst/>
            <a:ahLst/>
            <a:cxnLst/>
            <a:rect l="l" t="t" r="r" b="b"/>
            <a:pathLst>
              <a:path w="141883" h="131434">
                <a:moveTo>
                  <a:pt x="0" y="0"/>
                </a:moveTo>
                <a:lnTo>
                  <a:pt x="141883" y="0"/>
                </a:lnTo>
                <a:lnTo>
                  <a:pt x="141883" y="131434"/>
                </a:lnTo>
                <a:lnTo>
                  <a:pt x="0" y="131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3605404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0" name="Group 10"/>
          <p:cNvGrpSpPr/>
          <p:nvPr/>
        </p:nvGrpSpPr>
        <p:grpSpPr>
          <a:xfrm>
            <a:off x="395758" y="235976"/>
            <a:ext cx="17682538" cy="8271607"/>
            <a:chOff x="0" y="0"/>
            <a:chExt cx="23576717" cy="11028809"/>
          </a:xfrm>
        </p:grpSpPr>
        <p:sp>
          <p:nvSpPr>
            <p:cNvPr id="11" name="Freeform 11"/>
            <p:cNvSpPr/>
            <p:nvPr/>
          </p:nvSpPr>
          <p:spPr>
            <a:xfrm>
              <a:off x="5361535" y="6101662"/>
              <a:ext cx="3789925" cy="4927147"/>
            </a:xfrm>
            <a:custGeom>
              <a:avLst/>
              <a:gdLst/>
              <a:ahLst/>
              <a:cxnLst/>
              <a:rect l="l" t="t" r="r" b="b"/>
              <a:pathLst>
                <a:path w="3789925" h="4927147">
                  <a:moveTo>
                    <a:pt x="0" y="0"/>
                  </a:moveTo>
                  <a:lnTo>
                    <a:pt x="3789925" y="0"/>
                  </a:lnTo>
                  <a:lnTo>
                    <a:pt x="3789925" y="4927147"/>
                  </a:lnTo>
                  <a:lnTo>
                    <a:pt x="0" y="4927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10872" b="-59586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7256498" cy="5532283"/>
            </a:xfrm>
            <a:custGeom>
              <a:avLst/>
              <a:gdLst/>
              <a:ahLst/>
              <a:cxnLst/>
              <a:rect l="l" t="t" r="r" b="b"/>
              <a:pathLst>
                <a:path w="7256498" h="5532283">
                  <a:moveTo>
                    <a:pt x="0" y="0"/>
                  </a:moveTo>
                  <a:lnTo>
                    <a:pt x="7256498" y="0"/>
                  </a:lnTo>
                  <a:lnTo>
                    <a:pt x="7256498" y="5532283"/>
                  </a:lnTo>
                  <a:lnTo>
                    <a:pt x="0" y="5532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r="-23394" b="-21388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6314093" y="0"/>
              <a:ext cx="7262623" cy="5532283"/>
            </a:xfrm>
            <a:custGeom>
              <a:avLst/>
              <a:gdLst/>
              <a:ahLst/>
              <a:cxnLst/>
              <a:rect l="l" t="t" r="r" b="b"/>
              <a:pathLst>
                <a:path w="7262623" h="5532283">
                  <a:moveTo>
                    <a:pt x="0" y="0"/>
                  </a:moveTo>
                  <a:lnTo>
                    <a:pt x="7262624" y="0"/>
                  </a:lnTo>
                  <a:lnTo>
                    <a:pt x="7262624" y="5532283"/>
                  </a:lnTo>
                  <a:lnTo>
                    <a:pt x="0" y="5532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783" r="-783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3291303" y="6245946"/>
              <a:ext cx="4342163" cy="4782863"/>
            </a:xfrm>
            <a:custGeom>
              <a:avLst/>
              <a:gdLst/>
              <a:ahLst/>
              <a:cxnLst/>
              <a:rect l="l" t="t" r="r" b="b"/>
              <a:pathLst>
                <a:path w="4342163" h="4782863">
                  <a:moveTo>
                    <a:pt x="0" y="0"/>
                  </a:moveTo>
                  <a:lnTo>
                    <a:pt x="4342163" y="0"/>
                  </a:lnTo>
                  <a:lnTo>
                    <a:pt x="4342163" y="4782863"/>
                  </a:lnTo>
                  <a:lnTo>
                    <a:pt x="0" y="4782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1923" b="-23376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511723" y="530019"/>
              <a:ext cx="8061359" cy="4570465"/>
            </a:xfrm>
            <a:custGeom>
              <a:avLst/>
              <a:gdLst/>
              <a:ahLst/>
              <a:cxnLst/>
              <a:rect l="l" t="t" r="r" b="b"/>
              <a:pathLst>
                <a:path w="8061359" h="4570465">
                  <a:moveTo>
                    <a:pt x="0" y="0"/>
                  </a:moveTo>
                  <a:lnTo>
                    <a:pt x="8061359" y="0"/>
                  </a:lnTo>
                  <a:lnTo>
                    <a:pt x="8061359" y="4570464"/>
                  </a:lnTo>
                  <a:lnTo>
                    <a:pt x="0" y="45704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5460" r="-20181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>
            <a:extLst>
              <a:ext uri="{FF2B5EF4-FFF2-40B4-BE49-F238E27FC236}">
                <a16:creationId xmlns:a16="http://schemas.microsoft.com/office/drawing/2014/main" id="{36AE2B92-6126-E0CC-BA91-B7B232ED829A}"/>
              </a:ext>
            </a:extLst>
          </p:cNvPr>
          <p:cNvSpPr/>
          <p:nvPr/>
        </p:nvSpPr>
        <p:spPr>
          <a:xfrm flipV="1">
            <a:off x="1553498" y="8728759"/>
            <a:ext cx="15826407" cy="0"/>
          </a:xfrm>
          <a:prstGeom prst="line">
            <a:avLst/>
          </a:prstGeom>
          <a:ln w="2032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it-IT"/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644DABD2-3619-BDF0-5052-4D96BA8D6950}"/>
              </a:ext>
            </a:extLst>
          </p:cNvPr>
          <p:cNvGrpSpPr/>
          <p:nvPr/>
        </p:nvGrpSpPr>
        <p:grpSpPr>
          <a:xfrm>
            <a:off x="1984459" y="5613054"/>
            <a:ext cx="13342440" cy="3264245"/>
            <a:chOff x="1984459" y="5613054"/>
            <a:chExt cx="13342440" cy="3264245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D4FB0DBC-A8D5-AEFD-58A9-26E78EDAB123}"/>
                </a:ext>
              </a:extLst>
            </p:cNvPr>
            <p:cNvSpPr/>
            <p:nvPr/>
          </p:nvSpPr>
          <p:spPr>
            <a:xfrm rot="16200000">
              <a:off x="1987934" y="8644535"/>
              <a:ext cx="165778" cy="172728"/>
            </a:xfrm>
            <a:custGeom>
              <a:avLst/>
              <a:gdLst/>
              <a:ahLst/>
              <a:cxnLst/>
              <a:rect l="l" t="t" r="r" b="b"/>
              <a:pathLst>
                <a:path w="221037" h="230304">
                  <a:moveTo>
                    <a:pt x="0" y="0"/>
                  </a:moveTo>
                  <a:lnTo>
                    <a:pt x="221037" y="0"/>
                  </a:lnTo>
                  <a:lnTo>
                    <a:pt x="221037" y="230305"/>
                  </a:lnTo>
                  <a:lnTo>
                    <a:pt x="0" y="230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r="-4067702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BDC1FAC-1708-E415-F913-FF2DB431A38D}"/>
                </a:ext>
              </a:extLst>
            </p:cNvPr>
            <p:cNvSpPr/>
            <p:nvPr/>
          </p:nvSpPr>
          <p:spPr>
            <a:xfrm rot="5400000">
              <a:off x="15149693" y="8639459"/>
              <a:ext cx="171532" cy="182880"/>
            </a:xfrm>
            <a:custGeom>
              <a:avLst/>
              <a:gdLst/>
              <a:ahLst/>
              <a:cxnLst/>
              <a:rect l="l" t="t" r="r" b="b"/>
              <a:pathLst>
                <a:path w="228709" h="243840">
                  <a:moveTo>
                    <a:pt x="0" y="0"/>
                  </a:moveTo>
                  <a:lnTo>
                    <a:pt x="228709" y="0"/>
                  </a:lnTo>
                  <a:lnTo>
                    <a:pt x="228709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r="-4164636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C34C9B2-812E-B054-9BAF-2C48390C1FE0}"/>
                </a:ext>
              </a:extLst>
            </p:cNvPr>
            <p:cNvSpPr/>
            <p:nvPr/>
          </p:nvSpPr>
          <p:spPr>
            <a:xfrm rot="16200000">
              <a:off x="4334307" y="8648258"/>
              <a:ext cx="141883" cy="145525"/>
            </a:xfrm>
            <a:custGeom>
              <a:avLst/>
              <a:gdLst/>
              <a:ahLst/>
              <a:cxnLst/>
              <a:rect l="l" t="t" r="r" b="b"/>
              <a:pathLst>
                <a:path w="141883" h="145525">
                  <a:moveTo>
                    <a:pt x="0" y="0"/>
                  </a:moveTo>
                  <a:lnTo>
                    <a:pt x="141883" y="0"/>
                  </a:lnTo>
                  <a:lnTo>
                    <a:pt x="141883" y="145524"/>
                  </a:lnTo>
                  <a:lnTo>
                    <a:pt x="0" y="1455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r="-4002664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ACCA1C9F-FBB1-CA81-9D23-08D2B25EC9D8}"/>
                </a:ext>
              </a:extLst>
            </p:cNvPr>
            <p:cNvSpPr/>
            <p:nvPr/>
          </p:nvSpPr>
          <p:spPr>
            <a:xfrm rot="16200000">
              <a:off x="6703412" y="8655303"/>
              <a:ext cx="141883" cy="131434"/>
            </a:xfrm>
            <a:custGeom>
              <a:avLst/>
              <a:gdLst/>
              <a:ahLst/>
              <a:cxnLst/>
              <a:rect l="l" t="t" r="r" b="b"/>
              <a:pathLst>
                <a:path w="141883" h="131434">
                  <a:moveTo>
                    <a:pt x="0" y="0"/>
                  </a:moveTo>
                  <a:lnTo>
                    <a:pt x="141883" y="0"/>
                  </a:lnTo>
                  <a:lnTo>
                    <a:pt x="141883" y="131434"/>
                  </a:lnTo>
                  <a:lnTo>
                    <a:pt x="0" y="131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r="-3605404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9754805" y="8647495"/>
              <a:ext cx="180470" cy="182880"/>
            </a:xfrm>
            <a:custGeom>
              <a:avLst/>
              <a:gdLst/>
              <a:ahLst/>
              <a:cxnLst/>
              <a:rect l="l" t="t" r="r" b="b"/>
              <a:pathLst>
                <a:path w="180470" h="182880">
                  <a:moveTo>
                    <a:pt x="0" y="0"/>
                  </a:moveTo>
                  <a:lnTo>
                    <a:pt x="180469" y="0"/>
                  </a:lnTo>
                  <a:lnTo>
                    <a:pt x="180469" y="182880"/>
                  </a:ln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r="-3953421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Freeform 7"/>
            <p:cNvSpPr/>
            <p:nvPr/>
          </p:nvSpPr>
          <p:spPr>
            <a:xfrm rot="-5400000">
              <a:off x="10913362" y="7102092"/>
              <a:ext cx="3264245" cy="286170"/>
            </a:xfrm>
            <a:custGeom>
              <a:avLst/>
              <a:gdLst/>
              <a:ahLst/>
              <a:cxnLst/>
              <a:rect l="l" t="t" r="r" b="b"/>
              <a:pathLst>
                <a:path w="3264245" h="286170">
                  <a:moveTo>
                    <a:pt x="0" y="0"/>
                  </a:moveTo>
                  <a:lnTo>
                    <a:pt x="3264245" y="0"/>
                  </a:lnTo>
                  <a:lnTo>
                    <a:pt x="3264245" y="286169"/>
                  </a:lnTo>
                  <a:lnTo>
                    <a:pt x="0" y="2861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r="-250671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80D0B13C-0D5C-84CB-D592-BA0DF2584404}"/>
              </a:ext>
            </a:extLst>
          </p:cNvPr>
          <p:cNvGrpSpPr/>
          <p:nvPr/>
        </p:nvGrpSpPr>
        <p:grpSpPr>
          <a:xfrm>
            <a:off x="445675" y="259456"/>
            <a:ext cx="17396650" cy="6830913"/>
            <a:chOff x="445675" y="259456"/>
            <a:chExt cx="17396650" cy="6830913"/>
          </a:xfrm>
        </p:grpSpPr>
        <p:pic>
          <p:nvPicPr>
            <p:cNvPr id="18" name="Immagine 17" descr="Immagine che contiene muro, persona, interno, vestiti&#10;&#10;Il contenuto generato dall'IA potrebbe non essere corretto.">
              <a:extLst>
                <a:ext uri="{FF2B5EF4-FFF2-40B4-BE49-F238E27FC236}">
                  <a16:creationId xmlns:a16="http://schemas.microsoft.com/office/drawing/2014/main" id="{F5A5257F-3177-6141-4F75-C51CFDE9A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7303" r="950" b="21744"/>
            <a:stretch/>
          </p:blipFill>
          <p:spPr>
            <a:xfrm>
              <a:off x="445675" y="259456"/>
              <a:ext cx="3920146" cy="5352642"/>
            </a:xfrm>
            <a:prstGeom prst="rect">
              <a:avLst/>
            </a:prstGeom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DAEF5334-164F-5CB9-6D95-ACB241CAA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r="6544" b="5248"/>
            <a:stretch/>
          </p:blipFill>
          <p:spPr>
            <a:xfrm>
              <a:off x="5105400" y="609254"/>
              <a:ext cx="5360108" cy="6481115"/>
            </a:xfrm>
            <a:prstGeom prst="rect">
              <a:avLst/>
            </a:prstGeom>
          </p:spPr>
        </p:pic>
        <p:pic>
          <p:nvPicPr>
            <p:cNvPr id="5" name="Immagine 4" descr="Immagine che contiene interno, muro, arredo, sedia&#10;&#10;Il contenuto generato dall'IA potrebbe non essere corretto.">
              <a:extLst>
                <a:ext uri="{FF2B5EF4-FFF2-40B4-BE49-F238E27FC236}">
                  <a16:creationId xmlns:a16="http://schemas.microsoft.com/office/drawing/2014/main" id="{E602B29E-CF93-1CD4-13F8-06A290CC6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4329" y="259456"/>
              <a:ext cx="6857996" cy="51434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C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CE5A8C-8C75-9D6F-C7F3-8D2B26C16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>
            <a:extLst>
              <a:ext uri="{FF2B5EF4-FFF2-40B4-BE49-F238E27FC236}">
                <a16:creationId xmlns:a16="http://schemas.microsoft.com/office/drawing/2014/main" id="{70D3BC5E-E26A-A304-EBE5-C3957B27CC59}"/>
              </a:ext>
            </a:extLst>
          </p:cNvPr>
          <p:cNvSpPr/>
          <p:nvPr/>
        </p:nvSpPr>
        <p:spPr>
          <a:xfrm flipV="1">
            <a:off x="1553498" y="8728759"/>
            <a:ext cx="15826407" cy="0"/>
          </a:xfrm>
          <a:prstGeom prst="line">
            <a:avLst/>
          </a:prstGeom>
          <a:ln w="2032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it-IT"/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06E9C86F-9BB9-B99E-62A4-CDBCA8AE98CA}"/>
              </a:ext>
            </a:extLst>
          </p:cNvPr>
          <p:cNvGrpSpPr/>
          <p:nvPr/>
        </p:nvGrpSpPr>
        <p:grpSpPr>
          <a:xfrm>
            <a:off x="1984459" y="6162176"/>
            <a:ext cx="13384288" cy="2666994"/>
            <a:chOff x="1984459" y="6162176"/>
            <a:chExt cx="13384288" cy="2666994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4376A612-B9B8-AC6D-E39C-CED167D35C83}"/>
                </a:ext>
              </a:extLst>
            </p:cNvPr>
            <p:cNvSpPr/>
            <p:nvPr/>
          </p:nvSpPr>
          <p:spPr>
            <a:xfrm rot="16200000">
              <a:off x="1987934" y="8644535"/>
              <a:ext cx="165778" cy="172728"/>
            </a:xfrm>
            <a:custGeom>
              <a:avLst/>
              <a:gdLst/>
              <a:ahLst/>
              <a:cxnLst/>
              <a:rect l="l" t="t" r="r" b="b"/>
              <a:pathLst>
                <a:path w="221037" h="230304">
                  <a:moveTo>
                    <a:pt x="0" y="0"/>
                  </a:moveTo>
                  <a:lnTo>
                    <a:pt x="221037" y="0"/>
                  </a:lnTo>
                  <a:lnTo>
                    <a:pt x="221037" y="230305"/>
                  </a:lnTo>
                  <a:lnTo>
                    <a:pt x="0" y="230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r="-4067702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BDCCFE2-C3B3-3282-5159-BDE7D83AB0D8}"/>
                </a:ext>
              </a:extLst>
            </p:cNvPr>
            <p:cNvSpPr/>
            <p:nvPr/>
          </p:nvSpPr>
          <p:spPr>
            <a:xfrm rot="16200000">
              <a:off x="4334307" y="8648258"/>
              <a:ext cx="141883" cy="145525"/>
            </a:xfrm>
            <a:custGeom>
              <a:avLst/>
              <a:gdLst/>
              <a:ahLst/>
              <a:cxnLst/>
              <a:rect l="l" t="t" r="r" b="b"/>
              <a:pathLst>
                <a:path w="141883" h="145525">
                  <a:moveTo>
                    <a:pt x="0" y="0"/>
                  </a:moveTo>
                  <a:lnTo>
                    <a:pt x="141883" y="0"/>
                  </a:lnTo>
                  <a:lnTo>
                    <a:pt x="141883" y="145524"/>
                  </a:lnTo>
                  <a:lnTo>
                    <a:pt x="0" y="1455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r="-4002664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A70875A9-7986-9665-D29B-B9AFA717F23C}"/>
                </a:ext>
              </a:extLst>
            </p:cNvPr>
            <p:cNvSpPr/>
            <p:nvPr/>
          </p:nvSpPr>
          <p:spPr>
            <a:xfrm rot="16200000">
              <a:off x="6728103" y="8628545"/>
              <a:ext cx="143952" cy="182882"/>
            </a:xfrm>
            <a:custGeom>
              <a:avLst/>
              <a:gdLst/>
              <a:ahLst/>
              <a:cxnLst/>
              <a:rect l="l" t="t" r="r" b="b"/>
              <a:pathLst>
                <a:path w="141883" h="131434">
                  <a:moveTo>
                    <a:pt x="0" y="0"/>
                  </a:moveTo>
                  <a:lnTo>
                    <a:pt x="141883" y="0"/>
                  </a:lnTo>
                  <a:lnTo>
                    <a:pt x="141883" y="131434"/>
                  </a:lnTo>
                  <a:lnTo>
                    <a:pt x="0" y="131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r="-3605404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F244B32-E304-6E4F-E057-1E0A359E059C}"/>
                </a:ext>
              </a:extLst>
            </p:cNvPr>
            <p:cNvSpPr/>
            <p:nvPr/>
          </p:nvSpPr>
          <p:spPr>
            <a:xfrm rot="-5400000">
              <a:off x="9754805" y="8647495"/>
              <a:ext cx="180470" cy="182880"/>
            </a:xfrm>
            <a:custGeom>
              <a:avLst/>
              <a:gdLst/>
              <a:ahLst/>
              <a:cxnLst/>
              <a:rect l="l" t="t" r="r" b="b"/>
              <a:pathLst>
                <a:path w="180470" h="182880">
                  <a:moveTo>
                    <a:pt x="0" y="0"/>
                  </a:moveTo>
                  <a:lnTo>
                    <a:pt x="180469" y="0"/>
                  </a:lnTo>
                  <a:lnTo>
                    <a:pt x="180469" y="182880"/>
                  </a:ln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r="-3953421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3AB76AC-2BFC-79A4-7DA9-4D8D398DBBB5}"/>
                </a:ext>
              </a:extLst>
            </p:cNvPr>
            <p:cNvSpPr/>
            <p:nvPr/>
          </p:nvSpPr>
          <p:spPr>
            <a:xfrm rot="16200000">
              <a:off x="12916108" y="8581911"/>
              <a:ext cx="181160" cy="313357"/>
            </a:xfrm>
            <a:custGeom>
              <a:avLst/>
              <a:gdLst/>
              <a:ahLst/>
              <a:cxnLst/>
              <a:rect l="l" t="t" r="r" b="b"/>
              <a:pathLst>
                <a:path w="235457" h="243840">
                  <a:moveTo>
                    <a:pt x="0" y="0"/>
                  </a:moveTo>
                  <a:lnTo>
                    <a:pt x="235456" y="0"/>
                  </a:lnTo>
                  <a:lnTo>
                    <a:pt x="235456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r="-4042417"/>
              </a:stretch>
            </a:blipFill>
          </p:spPr>
          <p:txBody>
            <a:bodyPr/>
            <a:lstStyle/>
            <a:p>
              <a:r>
                <a:rPr lang="it-IT" dirty="0"/>
                <a:t>C</a:t>
              </a: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3EC952EB-EC33-C8E0-2938-81F9D2CDD6DC}"/>
                </a:ext>
              </a:extLst>
            </p:cNvPr>
            <p:cNvSpPr/>
            <p:nvPr/>
          </p:nvSpPr>
          <p:spPr>
            <a:xfrm rot="16200000">
              <a:off x="13878572" y="7338995"/>
              <a:ext cx="2666994" cy="313356"/>
            </a:xfrm>
            <a:custGeom>
              <a:avLst/>
              <a:gdLst/>
              <a:ahLst/>
              <a:cxnLst/>
              <a:rect l="l" t="t" r="r" b="b"/>
              <a:pathLst>
                <a:path w="3263508" h="286105">
                  <a:moveTo>
                    <a:pt x="0" y="0"/>
                  </a:moveTo>
                  <a:lnTo>
                    <a:pt x="3263508" y="0"/>
                  </a:lnTo>
                  <a:lnTo>
                    <a:pt x="3263508" y="286105"/>
                  </a:lnTo>
                  <a:lnTo>
                    <a:pt x="0" y="286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r="-250671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306E6571-33D9-1D71-312E-88F191195258}"/>
              </a:ext>
            </a:extLst>
          </p:cNvPr>
          <p:cNvGrpSpPr/>
          <p:nvPr/>
        </p:nvGrpSpPr>
        <p:grpSpPr>
          <a:xfrm>
            <a:off x="3276599" y="342900"/>
            <a:ext cx="10623381" cy="7275214"/>
            <a:chOff x="3276599" y="342900"/>
            <a:chExt cx="10623381" cy="7275214"/>
          </a:xfrm>
        </p:grpSpPr>
        <p:pic>
          <p:nvPicPr>
            <p:cNvPr id="24" name="Immagine 23" descr="Immagine che contiene Pavimentazione, pavimento, interno, soffitto&#10;&#10;Il contenuto generato dall'IA potrebbe non essere corretto.">
              <a:extLst>
                <a:ext uri="{FF2B5EF4-FFF2-40B4-BE49-F238E27FC236}">
                  <a16:creationId xmlns:a16="http://schemas.microsoft.com/office/drawing/2014/main" id="{0BE22236-88A3-F8DC-9A89-2C738C74A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-4245" b="33648"/>
            <a:stretch/>
          </p:blipFill>
          <p:spPr>
            <a:xfrm>
              <a:off x="3276599" y="342900"/>
              <a:ext cx="5150695" cy="7275214"/>
            </a:xfrm>
            <a:prstGeom prst="rect">
              <a:avLst/>
            </a:prstGeom>
          </p:spPr>
        </p:pic>
        <p:pic>
          <p:nvPicPr>
            <p:cNvPr id="26" name="Immagine 25" descr="Immagine che contiene persona, interno, Pavimentazione, pavimento&#10;&#10;Il contenuto generato dall'IA potrebbe non essere corretto.">
              <a:extLst>
                <a:ext uri="{FF2B5EF4-FFF2-40B4-BE49-F238E27FC236}">
                  <a16:creationId xmlns:a16="http://schemas.microsoft.com/office/drawing/2014/main" id="{A030E5BA-01DC-D822-3CB4-D9B988AFD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64" b="22090"/>
            <a:stretch/>
          </p:blipFill>
          <p:spPr>
            <a:xfrm>
              <a:off x="9264401" y="371475"/>
              <a:ext cx="4635579" cy="72466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992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5143500"/>
            <a:ext cx="162306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1735309" y="4417835"/>
            <a:ext cx="15091871" cy="1673826"/>
          </a:xfrm>
          <a:custGeom>
            <a:avLst/>
            <a:gdLst/>
            <a:ahLst/>
            <a:cxnLst/>
            <a:rect l="l" t="t" r="r" b="b"/>
            <a:pathLst>
              <a:path w="15091871" h="1673826">
                <a:moveTo>
                  <a:pt x="0" y="0"/>
                </a:moveTo>
                <a:lnTo>
                  <a:pt x="15091871" y="0"/>
                </a:lnTo>
                <a:lnTo>
                  <a:pt x="15091871" y="1673826"/>
                </a:lnTo>
                <a:lnTo>
                  <a:pt x="0" y="1673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2601120" y="4417835"/>
            <a:ext cx="13085759" cy="1451330"/>
          </a:xfrm>
          <a:custGeom>
            <a:avLst/>
            <a:gdLst/>
            <a:ahLst/>
            <a:cxnLst/>
            <a:rect l="l" t="t" r="r" b="b"/>
            <a:pathLst>
              <a:path w="13085759" h="1451330">
                <a:moveTo>
                  <a:pt x="0" y="0"/>
                </a:moveTo>
                <a:lnTo>
                  <a:pt x="13085760" y="0"/>
                </a:lnTo>
                <a:lnTo>
                  <a:pt x="13085760" y="1451330"/>
                </a:lnTo>
                <a:lnTo>
                  <a:pt x="0" y="14513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3173736" y="4417835"/>
            <a:ext cx="13085759" cy="1451330"/>
          </a:xfrm>
          <a:custGeom>
            <a:avLst/>
            <a:gdLst/>
            <a:ahLst/>
            <a:cxnLst/>
            <a:rect l="l" t="t" r="r" b="b"/>
            <a:pathLst>
              <a:path w="13085759" h="1451330">
                <a:moveTo>
                  <a:pt x="0" y="0"/>
                </a:moveTo>
                <a:lnTo>
                  <a:pt x="13085760" y="0"/>
                </a:lnTo>
                <a:lnTo>
                  <a:pt x="13085760" y="1451330"/>
                </a:lnTo>
                <a:lnTo>
                  <a:pt x="0" y="1451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>
            <a:off x="1500269" y="4417835"/>
            <a:ext cx="13085759" cy="1451330"/>
          </a:xfrm>
          <a:custGeom>
            <a:avLst/>
            <a:gdLst/>
            <a:ahLst/>
            <a:cxnLst/>
            <a:rect l="l" t="t" r="r" b="b"/>
            <a:pathLst>
              <a:path w="13085759" h="1451330">
                <a:moveTo>
                  <a:pt x="0" y="0"/>
                </a:moveTo>
                <a:lnTo>
                  <a:pt x="13085760" y="0"/>
                </a:lnTo>
                <a:lnTo>
                  <a:pt x="13085760" y="1451330"/>
                </a:lnTo>
                <a:lnTo>
                  <a:pt x="0" y="14513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7" name="Freeform 7"/>
          <p:cNvSpPr/>
          <p:nvPr/>
        </p:nvSpPr>
        <p:spPr>
          <a:xfrm>
            <a:off x="1887709" y="4004839"/>
            <a:ext cx="15091871" cy="1673826"/>
          </a:xfrm>
          <a:custGeom>
            <a:avLst/>
            <a:gdLst/>
            <a:ahLst/>
            <a:cxnLst/>
            <a:rect l="l" t="t" r="r" b="b"/>
            <a:pathLst>
              <a:path w="15091871" h="1673826">
                <a:moveTo>
                  <a:pt x="0" y="0"/>
                </a:moveTo>
                <a:lnTo>
                  <a:pt x="15091871" y="0"/>
                </a:lnTo>
                <a:lnTo>
                  <a:pt x="15091871" y="1673826"/>
                </a:lnTo>
                <a:lnTo>
                  <a:pt x="0" y="16738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8" name="Freeform 8"/>
          <p:cNvSpPr/>
          <p:nvPr/>
        </p:nvSpPr>
        <p:spPr>
          <a:xfrm>
            <a:off x="1290719" y="4157239"/>
            <a:ext cx="15091871" cy="1673826"/>
          </a:xfrm>
          <a:custGeom>
            <a:avLst/>
            <a:gdLst/>
            <a:ahLst/>
            <a:cxnLst/>
            <a:rect l="l" t="t" r="r" b="b"/>
            <a:pathLst>
              <a:path w="15091871" h="1673826">
                <a:moveTo>
                  <a:pt x="0" y="0"/>
                </a:moveTo>
                <a:lnTo>
                  <a:pt x="15091872" y="0"/>
                </a:lnTo>
                <a:lnTo>
                  <a:pt x="15091872" y="1673826"/>
                </a:lnTo>
                <a:lnTo>
                  <a:pt x="0" y="16738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9" name="Freeform 9"/>
          <p:cNvSpPr/>
          <p:nvPr/>
        </p:nvSpPr>
        <p:spPr>
          <a:xfrm>
            <a:off x="1290719" y="4690696"/>
            <a:ext cx="14968776" cy="952558"/>
          </a:xfrm>
          <a:custGeom>
            <a:avLst/>
            <a:gdLst/>
            <a:ahLst/>
            <a:cxnLst/>
            <a:rect l="l" t="t" r="r" b="b"/>
            <a:pathLst>
              <a:path w="14968776" h="952558">
                <a:moveTo>
                  <a:pt x="0" y="0"/>
                </a:moveTo>
                <a:lnTo>
                  <a:pt x="14968777" y="0"/>
                </a:lnTo>
                <a:lnTo>
                  <a:pt x="14968777" y="952558"/>
                </a:lnTo>
                <a:lnTo>
                  <a:pt x="0" y="9525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Freeform 10"/>
          <p:cNvSpPr/>
          <p:nvPr/>
        </p:nvSpPr>
        <p:spPr>
          <a:xfrm>
            <a:off x="2232228" y="4517873"/>
            <a:ext cx="14968776" cy="952558"/>
          </a:xfrm>
          <a:custGeom>
            <a:avLst/>
            <a:gdLst/>
            <a:ahLst/>
            <a:cxnLst/>
            <a:rect l="l" t="t" r="r" b="b"/>
            <a:pathLst>
              <a:path w="14968776" h="952558">
                <a:moveTo>
                  <a:pt x="0" y="0"/>
                </a:moveTo>
                <a:lnTo>
                  <a:pt x="14968776" y="0"/>
                </a:lnTo>
                <a:lnTo>
                  <a:pt x="14968776" y="952558"/>
                </a:lnTo>
                <a:lnTo>
                  <a:pt x="0" y="95255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>
          <a:xfrm>
            <a:off x="2386840" y="4579793"/>
            <a:ext cx="13995750" cy="890639"/>
          </a:xfrm>
          <a:custGeom>
            <a:avLst/>
            <a:gdLst/>
            <a:ahLst/>
            <a:cxnLst/>
            <a:rect l="l" t="t" r="r" b="b"/>
            <a:pathLst>
              <a:path w="13995750" h="890639">
                <a:moveTo>
                  <a:pt x="0" y="0"/>
                </a:moveTo>
                <a:lnTo>
                  <a:pt x="13995751" y="0"/>
                </a:lnTo>
                <a:lnTo>
                  <a:pt x="13995751" y="890638"/>
                </a:lnTo>
                <a:lnTo>
                  <a:pt x="0" y="8906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833577" y="387882"/>
            <a:ext cx="16865252" cy="9076505"/>
            <a:chOff x="53288" y="180527"/>
            <a:chExt cx="22487003" cy="12102007"/>
          </a:xfrm>
        </p:grpSpPr>
        <p:sp>
          <p:nvSpPr>
            <p:cNvPr id="13" name="TextBox 13"/>
            <p:cNvSpPr txBox="1"/>
            <p:nvPr/>
          </p:nvSpPr>
          <p:spPr>
            <a:xfrm rot="-1175293">
              <a:off x="83079" y="9932132"/>
              <a:ext cx="1929408" cy="1000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en-US" sz="4500" b="1" dirty="0">
                  <a:solidFill>
                    <a:srgbClr val="00BF63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Maria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 rot="633275">
              <a:off x="3540173" y="8893097"/>
              <a:ext cx="3014937" cy="1107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88"/>
                </a:lnSpc>
              </a:pPr>
              <a:r>
                <a:rPr lang="en-US" sz="4706" b="1" dirty="0">
                  <a:solidFill>
                    <a:srgbClr val="CB6CE6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Antonia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892884" y="11112441"/>
              <a:ext cx="3289895" cy="1170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>
                  <a:solidFill>
                    <a:srgbClr val="FFDE59"/>
                  </a:solidFill>
                  <a:latin typeface="Chewy"/>
                  <a:ea typeface="Chewy"/>
                  <a:cs typeface="Chewy"/>
                  <a:sym typeface="Chewy"/>
                </a:rPr>
                <a:t>Salvatore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9109654" y="2616066"/>
              <a:ext cx="2471639" cy="12482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dirty="0">
                  <a:solidFill>
                    <a:srgbClr val="0097B2"/>
                  </a:solidFill>
                  <a:latin typeface="Brittany"/>
                  <a:ea typeface="Brittany"/>
                  <a:cs typeface="Brittany"/>
                  <a:sym typeface="Brittany"/>
                </a:rPr>
                <a:t>Teresa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 rot="-882901">
              <a:off x="8475023" y="829583"/>
              <a:ext cx="2113062" cy="13743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79"/>
                </a:lnSpc>
              </a:pPr>
              <a:r>
                <a:rPr lang="en-US" sz="6199">
                  <a:solidFill>
                    <a:srgbClr val="FF3131"/>
                  </a:solidFill>
                  <a:latin typeface="Moontime"/>
                  <a:ea typeface="Moontime"/>
                  <a:cs typeface="Moontime"/>
                  <a:sym typeface="Moontime"/>
                </a:rPr>
                <a:t>Franca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7948299" y="180527"/>
              <a:ext cx="3632994" cy="999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33"/>
                </a:lnSpc>
              </a:pPr>
              <a:r>
                <a:rPr lang="en-US" sz="4524" b="1">
                  <a:solidFill>
                    <a:srgbClr val="FF914D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Leonardo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 rot="751342">
              <a:off x="14087483" y="3207346"/>
              <a:ext cx="2943547" cy="9618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en-US" sz="4500" b="1" dirty="0">
                  <a:solidFill>
                    <a:srgbClr val="FF66C4"/>
                  </a:solidFill>
                  <a:latin typeface="The Seasons Bold"/>
                  <a:ea typeface="The Seasons Bold"/>
                  <a:cs typeface="The Seasons Bold"/>
                  <a:sym typeface="The Seasons Bold"/>
                </a:rPr>
                <a:t>Donato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355382" y="3690328"/>
              <a:ext cx="2702719" cy="1008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33"/>
                </a:lnSpc>
              </a:pPr>
              <a:r>
                <a:rPr lang="en-US" sz="4524" b="1" i="1">
                  <a:solidFill>
                    <a:srgbClr val="5CE1E6"/>
                  </a:solidFill>
                  <a:latin typeface="Glacial Indifference Bold Italics"/>
                  <a:ea typeface="Glacial Indifference Bold Italics"/>
                  <a:cs typeface="Glacial Indifference Bold Italics"/>
                  <a:sym typeface="Glacial Indifference Bold Italics"/>
                </a:rPr>
                <a:t>Viviana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 rot="997845">
              <a:off x="3390985" y="981125"/>
              <a:ext cx="3455210" cy="1021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23"/>
                </a:lnSpc>
              </a:pPr>
              <a:r>
                <a:rPr lang="en-US" sz="4588" b="1" dirty="0">
                  <a:solidFill>
                    <a:srgbClr val="7C8792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Massimo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 rot="-2460809">
              <a:off x="13241376" y="532467"/>
              <a:ext cx="2143522" cy="923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13"/>
                </a:lnSpc>
              </a:pPr>
              <a:r>
                <a:rPr lang="en-US" sz="4224" b="1">
                  <a:solidFill>
                    <a:srgbClr val="FFBD5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Cinzia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9687472" y="3611117"/>
              <a:ext cx="1531541" cy="999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33"/>
                </a:lnSpc>
              </a:pPr>
              <a:r>
                <a:rPr lang="en-US" sz="4524">
                  <a:solidFill>
                    <a:srgbClr val="7ED957"/>
                  </a:solidFill>
                  <a:latin typeface="Allura"/>
                  <a:ea typeface="Allura"/>
                  <a:cs typeface="Allura"/>
                  <a:sym typeface="Allura"/>
                </a:rPr>
                <a:t>Carla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 rot="-771124">
              <a:off x="53288" y="3128130"/>
              <a:ext cx="3211135" cy="1012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23"/>
                </a:lnSpc>
              </a:pPr>
              <a:r>
                <a:rPr lang="en-US" sz="4588" b="1" dirty="0">
                  <a:solidFill>
                    <a:srgbClr val="8C52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Stefania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 rot="-826063">
              <a:off x="10263166" y="8351113"/>
              <a:ext cx="2360612" cy="11510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>
                  <a:solidFill>
                    <a:srgbClr val="00BF63"/>
                  </a:solidFill>
                  <a:latin typeface="Great Vibes"/>
                  <a:ea typeface="Great Vibes"/>
                  <a:cs typeface="Great Vibes"/>
                  <a:sym typeface="Great Vibes"/>
                </a:rPr>
                <a:t>Daniela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 rot="-375109">
              <a:off x="14347598" y="8648525"/>
              <a:ext cx="3331170" cy="8528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 b="1">
                  <a:solidFill>
                    <a:srgbClr val="8C52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Gianni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 rot="633275">
              <a:off x="18859527" y="8670533"/>
              <a:ext cx="3680764" cy="902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40"/>
                </a:lnSpc>
              </a:pPr>
              <a:r>
                <a:rPr lang="en-US" sz="4100">
                  <a:solidFill>
                    <a:srgbClr val="BB3939"/>
                  </a:solidFill>
                  <a:latin typeface="Bree Serif"/>
                  <a:ea typeface="Bree Serif"/>
                  <a:cs typeface="Bree Serif"/>
                  <a:sym typeface="Bree Serif"/>
                </a:rPr>
                <a:t>Eleonora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 rot="-1270132">
              <a:off x="13524160" y="11056058"/>
              <a:ext cx="3680764" cy="902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40"/>
                </a:lnSpc>
              </a:pPr>
              <a:r>
                <a:rPr lang="en-US" sz="410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Elena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8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26</Words>
  <Application>Microsoft Office PowerPoint</Application>
  <PresentationFormat>Personalizzato</PresentationFormat>
  <Paragraphs>20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25" baseType="lpstr">
      <vt:lpstr>Belleza</vt:lpstr>
      <vt:lpstr>TT Commons Pro Bold</vt:lpstr>
      <vt:lpstr>Bree Serif</vt:lpstr>
      <vt:lpstr>Glacial Indifference Bold Italics</vt:lpstr>
      <vt:lpstr>Codec Pro Bold</vt:lpstr>
      <vt:lpstr>The Seasons Bold</vt:lpstr>
      <vt:lpstr>Calibri</vt:lpstr>
      <vt:lpstr>Open Sans Bold</vt:lpstr>
      <vt:lpstr>Brittany</vt:lpstr>
      <vt:lpstr>Moontime</vt:lpstr>
      <vt:lpstr>HK Grotesk Bold</vt:lpstr>
      <vt:lpstr>Allura</vt:lpstr>
      <vt:lpstr>Great Vibes</vt:lpstr>
      <vt:lpstr>Chewy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Sara - Picenza</dc:title>
  <cp:lastModifiedBy>s.caslini2@campus.unimib.it</cp:lastModifiedBy>
  <cp:revision>6</cp:revision>
  <dcterms:created xsi:type="dcterms:W3CDTF">2006-08-16T00:00:00Z</dcterms:created>
  <dcterms:modified xsi:type="dcterms:W3CDTF">2025-04-10T10:29:51Z</dcterms:modified>
  <dc:identifier>DAGkCRThLg4</dc:identifier>
</cp:coreProperties>
</file>