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Lst>
  <p:sldSz cx="18288000" cy="10287000"/>
  <p:notesSz cx="7559675" cy="10691813"/>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1" d="100"/>
          <a:sy n="71" d="100"/>
        </p:scale>
        <p:origin x="714"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1"/>
          </p:nvPr>
        </p:nvSpPr>
        <p:spPr/>
        <p:txBody>
          <a:bodyPr/>
          <a:lstStyle/>
          <a:p>
            <a:r>
              <a:t>Footer</a:t>
            </a:r>
          </a:p>
        </p:txBody>
      </p:sp>
      <p:sp>
        <p:nvSpPr>
          <p:cNvPr id="3" name="PlaceHolder 2"/>
          <p:cNvSpPr>
            <a:spLocks noGrp="1"/>
          </p:cNvSpPr>
          <p:nvPr>
            <p:ph type="sldNum" idx="2"/>
          </p:nvPr>
        </p:nvSpPr>
        <p:spPr/>
        <p:txBody>
          <a:bodyPr/>
          <a:lstStyle/>
          <a:p>
            <a:fld id="{D03FEE53-C8DB-4071-B092-59F5404F7D33}" type="slidenum">
              <a:t>‹N›</a:t>
            </a:fld>
            <a:endParaRPr/>
          </a:p>
        </p:txBody>
      </p:sp>
      <p:sp>
        <p:nvSpPr>
          <p:cNvPr id="4" name="PlaceHolder 3"/>
          <p:cNvSpPr>
            <a:spLocks noGrp="1"/>
          </p:cNvSpPr>
          <p:nvPr>
            <p:ph type="dt" idx="3"/>
          </p:nvPr>
        </p:nvSpPr>
        <p:spPr/>
        <p:txBody>
          <a:body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914400" y="410400"/>
            <a:ext cx="16458840" cy="1717560"/>
          </a:xfrm>
          <a:prstGeom prst="rect">
            <a:avLst/>
          </a:prstGeom>
          <a:noFill/>
          <a:ln w="0">
            <a:noFill/>
          </a:ln>
        </p:spPr>
        <p:txBody>
          <a:bodyPr lIns="0" tIns="0" rIns="0" bIns="0" anchor="ctr">
            <a:noAutofit/>
          </a:bodyPr>
          <a:lstStyle/>
          <a:p>
            <a:pPr algn="ctr">
              <a:buNone/>
            </a:pPr>
            <a:endParaRPr lang="it-IT" sz="4400" b="0" strike="noStrike" spc="-1">
              <a:latin typeface="Arial"/>
            </a:endParaRPr>
          </a:p>
        </p:txBody>
      </p:sp>
      <p:sp>
        <p:nvSpPr>
          <p:cNvPr id="27" name="PlaceHolder 2"/>
          <p:cNvSpPr>
            <a:spLocks noGrp="1"/>
          </p:cNvSpPr>
          <p:nvPr>
            <p:ph/>
          </p:nvPr>
        </p:nvSpPr>
        <p:spPr>
          <a:xfrm>
            <a:off x="914400" y="2406960"/>
            <a:ext cx="16458840" cy="2845440"/>
          </a:xfrm>
          <a:prstGeom prst="rect">
            <a:avLst/>
          </a:prstGeom>
          <a:noFill/>
          <a:ln w="0">
            <a:noFill/>
          </a:ln>
        </p:spPr>
        <p:txBody>
          <a:bodyPr lIns="0" tIns="0" rIns="0" bIns="0" anchor="t">
            <a:normAutofit/>
          </a:bodyPr>
          <a:lstStyle/>
          <a:p>
            <a:endParaRPr lang="it-IT" sz="3200" b="0" strike="noStrike" spc="-1">
              <a:latin typeface="Arial"/>
            </a:endParaRPr>
          </a:p>
        </p:txBody>
      </p:sp>
      <p:sp>
        <p:nvSpPr>
          <p:cNvPr id="28" name="PlaceHolder 3"/>
          <p:cNvSpPr>
            <a:spLocks noGrp="1"/>
          </p:cNvSpPr>
          <p:nvPr>
            <p:ph/>
          </p:nvPr>
        </p:nvSpPr>
        <p:spPr>
          <a:xfrm>
            <a:off x="914400" y="5523120"/>
            <a:ext cx="16458840" cy="2845440"/>
          </a:xfrm>
          <a:prstGeom prst="rect">
            <a:avLst/>
          </a:prstGeom>
          <a:noFill/>
          <a:ln w="0">
            <a:noFill/>
          </a:ln>
        </p:spPr>
        <p:txBody>
          <a:bodyPr lIns="0" tIns="0" rIns="0" bIns="0" anchor="t">
            <a:normAutofit/>
          </a:bodyPr>
          <a:lstStyle/>
          <a:p>
            <a:endParaRPr lang="it-IT" sz="3200" b="0" strike="noStrike" spc="-1">
              <a:latin typeface="Arial"/>
            </a:endParaRPr>
          </a:p>
        </p:txBody>
      </p:sp>
      <p:sp>
        <p:nvSpPr>
          <p:cNvPr id="5" name="PlaceHolder 4"/>
          <p:cNvSpPr>
            <a:spLocks noGrp="1"/>
          </p:cNvSpPr>
          <p:nvPr>
            <p:ph type="ftr" idx="1"/>
          </p:nvPr>
        </p:nvSpPr>
        <p:spPr/>
        <p:txBody>
          <a:bodyPr/>
          <a:lstStyle/>
          <a:p>
            <a:r>
              <a:t>Footer</a:t>
            </a:r>
          </a:p>
        </p:txBody>
      </p:sp>
      <p:sp>
        <p:nvSpPr>
          <p:cNvPr id="6" name="PlaceHolder 5"/>
          <p:cNvSpPr>
            <a:spLocks noGrp="1"/>
          </p:cNvSpPr>
          <p:nvPr>
            <p:ph type="sldNum" idx="2"/>
          </p:nvPr>
        </p:nvSpPr>
        <p:spPr/>
        <p:txBody>
          <a:bodyPr/>
          <a:lstStyle/>
          <a:p>
            <a:fld id="{B04DBDDC-1164-4AFE-AB28-D91929687FB5}" type="slidenum">
              <a:t>‹N›</a:t>
            </a:fld>
            <a:endParaRPr/>
          </a:p>
        </p:txBody>
      </p:sp>
      <p:sp>
        <p:nvSpPr>
          <p:cNvPr id="7" name="PlaceHolder 6"/>
          <p:cNvSpPr>
            <a:spLocks noGrp="1"/>
          </p:cNvSpPr>
          <p:nvPr>
            <p:ph type="dt" idx="3"/>
          </p:nvPr>
        </p:nvSpPr>
        <p:spPr/>
        <p:txBody>
          <a:body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9" name="PlaceHolder 1"/>
          <p:cNvSpPr>
            <a:spLocks noGrp="1"/>
          </p:cNvSpPr>
          <p:nvPr>
            <p:ph type="title"/>
          </p:nvPr>
        </p:nvSpPr>
        <p:spPr>
          <a:xfrm>
            <a:off x="914400" y="410400"/>
            <a:ext cx="16458840" cy="1717560"/>
          </a:xfrm>
          <a:prstGeom prst="rect">
            <a:avLst/>
          </a:prstGeom>
          <a:noFill/>
          <a:ln w="0">
            <a:noFill/>
          </a:ln>
        </p:spPr>
        <p:txBody>
          <a:bodyPr lIns="0" tIns="0" rIns="0" bIns="0" anchor="ctr">
            <a:noAutofit/>
          </a:bodyPr>
          <a:lstStyle/>
          <a:p>
            <a:pPr algn="ctr">
              <a:buNone/>
            </a:pPr>
            <a:endParaRPr lang="it-IT" sz="4400" b="0" strike="noStrike" spc="-1">
              <a:latin typeface="Arial"/>
            </a:endParaRPr>
          </a:p>
        </p:txBody>
      </p:sp>
      <p:sp>
        <p:nvSpPr>
          <p:cNvPr id="30" name="PlaceHolder 2"/>
          <p:cNvSpPr>
            <a:spLocks noGrp="1"/>
          </p:cNvSpPr>
          <p:nvPr>
            <p:ph/>
          </p:nvPr>
        </p:nvSpPr>
        <p:spPr>
          <a:xfrm>
            <a:off x="914400" y="2406960"/>
            <a:ext cx="8031600" cy="2845440"/>
          </a:xfrm>
          <a:prstGeom prst="rect">
            <a:avLst/>
          </a:prstGeom>
          <a:noFill/>
          <a:ln w="0">
            <a:noFill/>
          </a:ln>
        </p:spPr>
        <p:txBody>
          <a:bodyPr lIns="0" tIns="0" rIns="0" bIns="0" anchor="t">
            <a:normAutofit/>
          </a:bodyPr>
          <a:lstStyle/>
          <a:p>
            <a:endParaRPr lang="it-IT" sz="3200" b="0" strike="noStrike" spc="-1">
              <a:latin typeface="Arial"/>
            </a:endParaRPr>
          </a:p>
        </p:txBody>
      </p:sp>
      <p:sp>
        <p:nvSpPr>
          <p:cNvPr id="31" name="PlaceHolder 3"/>
          <p:cNvSpPr>
            <a:spLocks noGrp="1"/>
          </p:cNvSpPr>
          <p:nvPr>
            <p:ph/>
          </p:nvPr>
        </p:nvSpPr>
        <p:spPr>
          <a:xfrm>
            <a:off x="9348120" y="2406960"/>
            <a:ext cx="8031600" cy="2845440"/>
          </a:xfrm>
          <a:prstGeom prst="rect">
            <a:avLst/>
          </a:prstGeom>
          <a:noFill/>
          <a:ln w="0">
            <a:noFill/>
          </a:ln>
        </p:spPr>
        <p:txBody>
          <a:bodyPr lIns="0" tIns="0" rIns="0" bIns="0" anchor="t">
            <a:normAutofit/>
          </a:bodyPr>
          <a:lstStyle/>
          <a:p>
            <a:endParaRPr lang="it-IT" sz="3200" b="0" strike="noStrike" spc="-1">
              <a:latin typeface="Arial"/>
            </a:endParaRPr>
          </a:p>
        </p:txBody>
      </p:sp>
      <p:sp>
        <p:nvSpPr>
          <p:cNvPr id="32" name="PlaceHolder 4"/>
          <p:cNvSpPr>
            <a:spLocks noGrp="1"/>
          </p:cNvSpPr>
          <p:nvPr>
            <p:ph/>
          </p:nvPr>
        </p:nvSpPr>
        <p:spPr>
          <a:xfrm>
            <a:off x="914400" y="5523120"/>
            <a:ext cx="8031600" cy="2845440"/>
          </a:xfrm>
          <a:prstGeom prst="rect">
            <a:avLst/>
          </a:prstGeom>
          <a:noFill/>
          <a:ln w="0">
            <a:noFill/>
          </a:ln>
        </p:spPr>
        <p:txBody>
          <a:bodyPr lIns="0" tIns="0" rIns="0" bIns="0" anchor="t">
            <a:normAutofit/>
          </a:bodyPr>
          <a:lstStyle/>
          <a:p>
            <a:endParaRPr lang="it-IT" sz="3200" b="0" strike="noStrike" spc="-1">
              <a:latin typeface="Arial"/>
            </a:endParaRPr>
          </a:p>
        </p:txBody>
      </p:sp>
      <p:sp>
        <p:nvSpPr>
          <p:cNvPr id="33" name="PlaceHolder 5"/>
          <p:cNvSpPr>
            <a:spLocks noGrp="1"/>
          </p:cNvSpPr>
          <p:nvPr>
            <p:ph/>
          </p:nvPr>
        </p:nvSpPr>
        <p:spPr>
          <a:xfrm>
            <a:off x="9348120" y="5523120"/>
            <a:ext cx="8031600" cy="2845440"/>
          </a:xfrm>
          <a:prstGeom prst="rect">
            <a:avLst/>
          </a:prstGeom>
          <a:noFill/>
          <a:ln w="0">
            <a:noFill/>
          </a:ln>
        </p:spPr>
        <p:txBody>
          <a:bodyPr lIns="0" tIns="0" rIns="0" bIns="0" anchor="t">
            <a:normAutofit/>
          </a:bodyPr>
          <a:lstStyle/>
          <a:p>
            <a:endParaRPr lang="it-IT" sz="3200" b="0" strike="noStrike" spc="-1">
              <a:latin typeface="Arial"/>
            </a:endParaRPr>
          </a:p>
        </p:txBody>
      </p:sp>
      <p:sp>
        <p:nvSpPr>
          <p:cNvPr id="7" name="PlaceHolder 6"/>
          <p:cNvSpPr>
            <a:spLocks noGrp="1"/>
          </p:cNvSpPr>
          <p:nvPr>
            <p:ph type="ftr" idx="1"/>
          </p:nvPr>
        </p:nvSpPr>
        <p:spPr/>
        <p:txBody>
          <a:bodyPr/>
          <a:lstStyle/>
          <a:p>
            <a:r>
              <a:t>Footer</a:t>
            </a:r>
          </a:p>
        </p:txBody>
      </p:sp>
      <p:sp>
        <p:nvSpPr>
          <p:cNvPr id="8" name="PlaceHolder 7"/>
          <p:cNvSpPr>
            <a:spLocks noGrp="1"/>
          </p:cNvSpPr>
          <p:nvPr>
            <p:ph type="sldNum" idx="2"/>
          </p:nvPr>
        </p:nvSpPr>
        <p:spPr/>
        <p:txBody>
          <a:bodyPr/>
          <a:lstStyle/>
          <a:p>
            <a:fld id="{19528677-A86E-4A5B-9246-CC5FAC78B354}" type="slidenum">
              <a:t>‹N›</a:t>
            </a:fld>
            <a:endParaRPr/>
          </a:p>
        </p:txBody>
      </p:sp>
      <p:sp>
        <p:nvSpPr>
          <p:cNvPr id="9" name="PlaceHolder 8"/>
          <p:cNvSpPr>
            <a:spLocks noGrp="1"/>
          </p:cNvSpPr>
          <p:nvPr>
            <p:ph type="dt" idx="3"/>
          </p:nvPr>
        </p:nvSpPr>
        <p:spPr/>
        <p:txBody>
          <a:body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4" name="PlaceHolder 1"/>
          <p:cNvSpPr>
            <a:spLocks noGrp="1"/>
          </p:cNvSpPr>
          <p:nvPr>
            <p:ph type="title"/>
          </p:nvPr>
        </p:nvSpPr>
        <p:spPr>
          <a:xfrm>
            <a:off x="914400" y="410400"/>
            <a:ext cx="16458840" cy="1717560"/>
          </a:xfrm>
          <a:prstGeom prst="rect">
            <a:avLst/>
          </a:prstGeom>
          <a:noFill/>
          <a:ln w="0">
            <a:noFill/>
          </a:ln>
        </p:spPr>
        <p:txBody>
          <a:bodyPr lIns="0" tIns="0" rIns="0" bIns="0" anchor="ctr">
            <a:noAutofit/>
          </a:bodyPr>
          <a:lstStyle/>
          <a:p>
            <a:pPr algn="ctr">
              <a:buNone/>
            </a:pPr>
            <a:endParaRPr lang="it-IT" sz="4400" b="0" strike="noStrike" spc="-1">
              <a:latin typeface="Arial"/>
            </a:endParaRPr>
          </a:p>
        </p:txBody>
      </p:sp>
      <p:sp>
        <p:nvSpPr>
          <p:cNvPr id="35" name="PlaceHolder 2"/>
          <p:cNvSpPr>
            <a:spLocks noGrp="1"/>
          </p:cNvSpPr>
          <p:nvPr>
            <p:ph/>
          </p:nvPr>
        </p:nvSpPr>
        <p:spPr>
          <a:xfrm>
            <a:off x="914400" y="2406960"/>
            <a:ext cx="5299560" cy="2845440"/>
          </a:xfrm>
          <a:prstGeom prst="rect">
            <a:avLst/>
          </a:prstGeom>
          <a:noFill/>
          <a:ln w="0">
            <a:noFill/>
          </a:ln>
        </p:spPr>
        <p:txBody>
          <a:bodyPr lIns="0" tIns="0" rIns="0" bIns="0" anchor="t">
            <a:normAutofit/>
          </a:bodyPr>
          <a:lstStyle/>
          <a:p>
            <a:endParaRPr lang="it-IT" sz="3200" b="0" strike="noStrike" spc="-1">
              <a:latin typeface="Arial"/>
            </a:endParaRPr>
          </a:p>
        </p:txBody>
      </p:sp>
      <p:sp>
        <p:nvSpPr>
          <p:cNvPr id="36" name="PlaceHolder 3"/>
          <p:cNvSpPr>
            <a:spLocks noGrp="1"/>
          </p:cNvSpPr>
          <p:nvPr>
            <p:ph/>
          </p:nvPr>
        </p:nvSpPr>
        <p:spPr>
          <a:xfrm>
            <a:off x="6479280" y="2406960"/>
            <a:ext cx="5299560" cy="2845440"/>
          </a:xfrm>
          <a:prstGeom prst="rect">
            <a:avLst/>
          </a:prstGeom>
          <a:noFill/>
          <a:ln w="0">
            <a:noFill/>
          </a:ln>
        </p:spPr>
        <p:txBody>
          <a:bodyPr lIns="0" tIns="0" rIns="0" bIns="0" anchor="t">
            <a:normAutofit/>
          </a:bodyPr>
          <a:lstStyle/>
          <a:p>
            <a:endParaRPr lang="it-IT" sz="3200" b="0" strike="noStrike" spc="-1">
              <a:latin typeface="Arial"/>
            </a:endParaRPr>
          </a:p>
        </p:txBody>
      </p:sp>
      <p:sp>
        <p:nvSpPr>
          <p:cNvPr id="37" name="PlaceHolder 4"/>
          <p:cNvSpPr>
            <a:spLocks noGrp="1"/>
          </p:cNvSpPr>
          <p:nvPr>
            <p:ph/>
          </p:nvPr>
        </p:nvSpPr>
        <p:spPr>
          <a:xfrm>
            <a:off x="12044160" y="2406960"/>
            <a:ext cx="5299560" cy="2845440"/>
          </a:xfrm>
          <a:prstGeom prst="rect">
            <a:avLst/>
          </a:prstGeom>
          <a:noFill/>
          <a:ln w="0">
            <a:noFill/>
          </a:ln>
        </p:spPr>
        <p:txBody>
          <a:bodyPr lIns="0" tIns="0" rIns="0" bIns="0" anchor="t">
            <a:normAutofit/>
          </a:bodyPr>
          <a:lstStyle/>
          <a:p>
            <a:endParaRPr lang="it-IT" sz="3200" b="0" strike="noStrike" spc="-1">
              <a:latin typeface="Arial"/>
            </a:endParaRPr>
          </a:p>
        </p:txBody>
      </p:sp>
      <p:sp>
        <p:nvSpPr>
          <p:cNvPr id="38" name="PlaceHolder 5"/>
          <p:cNvSpPr>
            <a:spLocks noGrp="1"/>
          </p:cNvSpPr>
          <p:nvPr>
            <p:ph/>
          </p:nvPr>
        </p:nvSpPr>
        <p:spPr>
          <a:xfrm>
            <a:off x="914400" y="5523120"/>
            <a:ext cx="5299560" cy="2845440"/>
          </a:xfrm>
          <a:prstGeom prst="rect">
            <a:avLst/>
          </a:prstGeom>
          <a:noFill/>
          <a:ln w="0">
            <a:noFill/>
          </a:ln>
        </p:spPr>
        <p:txBody>
          <a:bodyPr lIns="0" tIns="0" rIns="0" bIns="0" anchor="t">
            <a:normAutofit/>
          </a:bodyPr>
          <a:lstStyle/>
          <a:p>
            <a:endParaRPr lang="it-IT" sz="3200" b="0" strike="noStrike" spc="-1">
              <a:latin typeface="Arial"/>
            </a:endParaRPr>
          </a:p>
        </p:txBody>
      </p:sp>
      <p:sp>
        <p:nvSpPr>
          <p:cNvPr id="39" name="PlaceHolder 6"/>
          <p:cNvSpPr>
            <a:spLocks noGrp="1"/>
          </p:cNvSpPr>
          <p:nvPr>
            <p:ph/>
          </p:nvPr>
        </p:nvSpPr>
        <p:spPr>
          <a:xfrm>
            <a:off x="6479280" y="5523120"/>
            <a:ext cx="5299560" cy="2845440"/>
          </a:xfrm>
          <a:prstGeom prst="rect">
            <a:avLst/>
          </a:prstGeom>
          <a:noFill/>
          <a:ln w="0">
            <a:noFill/>
          </a:ln>
        </p:spPr>
        <p:txBody>
          <a:bodyPr lIns="0" tIns="0" rIns="0" bIns="0" anchor="t">
            <a:normAutofit/>
          </a:bodyPr>
          <a:lstStyle/>
          <a:p>
            <a:endParaRPr lang="it-IT" sz="3200" b="0" strike="noStrike" spc="-1">
              <a:latin typeface="Arial"/>
            </a:endParaRPr>
          </a:p>
        </p:txBody>
      </p:sp>
      <p:sp>
        <p:nvSpPr>
          <p:cNvPr id="40" name="PlaceHolder 7"/>
          <p:cNvSpPr>
            <a:spLocks noGrp="1"/>
          </p:cNvSpPr>
          <p:nvPr>
            <p:ph/>
          </p:nvPr>
        </p:nvSpPr>
        <p:spPr>
          <a:xfrm>
            <a:off x="12044160" y="5523120"/>
            <a:ext cx="5299560" cy="2845440"/>
          </a:xfrm>
          <a:prstGeom prst="rect">
            <a:avLst/>
          </a:prstGeom>
          <a:noFill/>
          <a:ln w="0">
            <a:noFill/>
          </a:ln>
        </p:spPr>
        <p:txBody>
          <a:bodyPr lIns="0" tIns="0" rIns="0" bIns="0" anchor="t">
            <a:normAutofit/>
          </a:bodyPr>
          <a:lstStyle/>
          <a:p>
            <a:endParaRPr lang="it-IT" sz="3200" b="0" strike="noStrike" spc="-1">
              <a:latin typeface="Arial"/>
            </a:endParaRPr>
          </a:p>
        </p:txBody>
      </p:sp>
      <p:sp>
        <p:nvSpPr>
          <p:cNvPr id="9" name="PlaceHolder 8"/>
          <p:cNvSpPr>
            <a:spLocks noGrp="1"/>
          </p:cNvSpPr>
          <p:nvPr>
            <p:ph type="ftr" idx="1"/>
          </p:nvPr>
        </p:nvSpPr>
        <p:spPr/>
        <p:txBody>
          <a:bodyPr/>
          <a:lstStyle/>
          <a:p>
            <a:r>
              <a:t>Footer</a:t>
            </a:r>
          </a:p>
        </p:txBody>
      </p:sp>
      <p:sp>
        <p:nvSpPr>
          <p:cNvPr id="10" name="PlaceHolder 9"/>
          <p:cNvSpPr>
            <a:spLocks noGrp="1"/>
          </p:cNvSpPr>
          <p:nvPr>
            <p:ph type="sldNum" idx="2"/>
          </p:nvPr>
        </p:nvSpPr>
        <p:spPr/>
        <p:txBody>
          <a:bodyPr/>
          <a:lstStyle/>
          <a:p>
            <a:fld id="{938D7034-3E39-4D90-BDB0-E59458492E0E}" type="slidenum">
              <a:t>‹N›</a:t>
            </a:fld>
            <a:endParaRPr/>
          </a:p>
        </p:txBody>
      </p:sp>
      <p:sp>
        <p:nvSpPr>
          <p:cNvPr id="11" name="PlaceHolder 10"/>
          <p:cNvSpPr>
            <a:spLocks noGrp="1"/>
          </p:cNvSpPr>
          <p:nvPr>
            <p:ph type="dt" idx="3"/>
          </p:nvPr>
        </p:nvSpPr>
        <p:spPr/>
        <p:txBody>
          <a:body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914400" y="410400"/>
            <a:ext cx="16458840" cy="1717560"/>
          </a:xfrm>
          <a:prstGeom prst="rect">
            <a:avLst/>
          </a:prstGeom>
          <a:noFill/>
          <a:ln w="0">
            <a:noFill/>
          </a:ln>
        </p:spPr>
        <p:txBody>
          <a:bodyPr lIns="0" tIns="0" rIns="0" bIns="0" anchor="ctr">
            <a:noAutofit/>
          </a:bodyPr>
          <a:lstStyle/>
          <a:p>
            <a:pPr algn="ctr">
              <a:buNone/>
            </a:pPr>
            <a:endParaRPr lang="it-IT" sz="4400" b="0" strike="noStrike" spc="-1">
              <a:latin typeface="Arial"/>
            </a:endParaRPr>
          </a:p>
        </p:txBody>
      </p:sp>
      <p:sp>
        <p:nvSpPr>
          <p:cNvPr id="6" name="PlaceHolder 2"/>
          <p:cNvSpPr>
            <a:spLocks noGrp="1"/>
          </p:cNvSpPr>
          <p:nvPr>
            <p:ph type="subTitle"/>
          </p:nvPr>
        </p:nvSpPr>
        <p:spPr>
          <a:xfrm>
            <a:off x="914400" y="2406960"/>
            <a:ext cx="16458840" cy="5965920"/>
          </a:xfrm>
          <a:prstGeom prst="rect">
            <a:avLst/>
          </a:prstGeom>
          <a:noFill/>
          <a:ln w="0">
            <a:noFill/>
          </a:ln>
        </p:spPr>
        <p:txBody>
          <a:bodyPr lIns="0" tIns="0" rIns="0" bIns="0" anchor="ctr">
            <a:noAutofit/>
          </a:bodyPr>
          <a:lstStyle/>
          <a:p>
            <a:pPr algn="ctr">
              <a:buNone/>
            </a:pPr>
            <a:endParaRPr lang="it-IT" sz="3200" b="0" strike="noStrike" spc="-1">
              <a:latin typeface="Arial"/>
            </a:endParaRPr>
          </a:p>
        </p:txBody>
      </p:sp>
      <p:sp>
        <p:nvSpPr>
          <p:cNvPr id="4" name="PlaceHolder 3"/>
          <p:cNvSpPr>
            <a:spLocks noGrp="1"/>
          </p:cNvSpPr>
          <p:nvPr>
            <p:ph type="ftr" idx="1"/>
          </p:nvPr>
        </p:nvSpPr>
        <p:spPr/>
        <p:txBody>
          <a:bodyPr/>
          <a:lstStyle/>
          <a:p>
            <a:r>
              <a:t>Footer</a:t>
            </a:r>
          </a:p>
        </p:txBody>
      </p:sp>
      <p:sp>
        <p:nvSpPr>
          <p:cNvPr id="2" name="PlaceHolder 4"/>
          <p:cNvSpPr>
            <a:spLocks noGrp="1"/>
          </p:cNvSpPr>
          <p:nvPr>
            <p:ph type="sldNum" idx="2"/>
          </p:nvPr>
        </p:nvSpPr>
        <p:spPr/>
        <p:txBody>
          <a:bodyPr/>
          <a:lstStyle/>
          <a:p>
            <a:fld id="{43C64AA9-2B7E-43C2-AD87-998A27FE6C18}" type="slidenum">
              <a:t>‹N›</a:t>
            </a:fld>
            <a:endParaRPr/>
          </a:p>
        </p:txBody>
      </p:sp>
      <p:sp>
        <p:nvSpPr>
          <p:cNvPr id="3" name="PlaceHolder 5"/>
          <p:cNvSpPr>
            <a:spLocks noGrp="1"/>
          </p:cNvSpPr>
          <p:nvPr>
            <p:ph type="dt" idx="3"/>
          </p:nvPr>
        </p:nvSpPr>
        <p:spPr/>
        <p:txBody>
          <a:body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914400" y="410400"/>
            <a:ext cx="16458840" cy="1717560"/>
          </a:xfrm>
          <a:prstGeom prst="rect">
            <a:avLst/>
          </a:prstGeom>
          <a:noFill/>
          <a:ln w="0">
            <a:noFill/>
          </a:ln>
        </p:spPr>
        <p:txBody>
          <a:bodyPr lIns="0" tIns="0" rIns="0" bIns="0" anchor="ctr">
            <a:noAutofit/>
          </a:bodyPr>
          <a:lstStyle/>
          <a:p>
            <a:pPr algn="ctr">
              <a:buNone/>
            </a:pPr>
            <a:endParaRPr lang="it-IT" sz="4400" b="0" strike="noStrike" spc="-1">
              <a:latin typeface="Arial"/>
            </a:endParaRPr>
          </a:p>
        </p:txBody>
      </p:sp>
      <p:sp>
        <p:nvSpPr>
          <p:cNvPr id="8" name="PlaceHolder 2"/>
          <p:cNvSpPr>
            <a:spLocks noGrp="1"/>
          </p:cNvSpPr>
          <p:nvPr>
            <p:ph/>
          </p:nvPr>
        </p:nvSpPr>
        <p:spPr>
          <a:xfrm>
            <a:off x="914400" y="2406960"/>
            <a:ext cx="16458840" cy="5965920"/>
          </a:xfrm>
          <a:prstGeom prst="rect">
            <a:avLst/>
          </a:prstGeom>
          <a:noFill/>
          <a:ln w="0">
            <a:noFill/>
          </a:ln>
        </p:spPr>
        <p:txBody>
          <a:bodyPr lIns="0" tIns="0" rIns="0" bIns="0" anchor="t">
            <a:normAutofit/>
          </a:bodyPr>
          <a:lstStyle/>
          <a:p>
            <a:endParaRPr lang="it-IT" sz="3200" b="0" strike="noStrike" spc="-1">
              <a:latin typeface="Arial"/>
            </a:endParaRPr>
          </a:p>
        </p:txBody>
      </p:sp>
      <p:sp>
        <p:nvSpPr>
          <p:cNvPr id="4" name="PlaceHolder 3"/>
          <p:cNvSpPr>
            <a:spLocks noGrp="1"/>
          </p:cNvSpPr>
          <p:nvPr>
            <p:ph type="ftr" idx="1"/>
          </p:nvPr>
        </p:nvSpPr>
        <p:spPr/>
        <p:txBody>
          <a:bodyPr/>
          <a:lstStyle/>
          <a:p>
            <a:r>
              <a:t>Footer</a:t>
            </a:r>
          </a:p>
        </p:txBody>
      </p:sp>
      <p:sp>
        <p:nvSpPr>
          <p:cNvPr id="5" name="PlaceHolder 4"/>
          <p:cNvSpPr>
            <a:spLocks noGrp="1"/>
          </p:cNvSpPr>
          <p:nvPr>
            <p:ph type="sldNum" idx="2"/>
          </p:nvPr>
        </p:nvSpPr>
        <p:spPr/>
        <p:txBody>
          <a:bodyPr/>
          <a:lstStyle/>
          <a:p>
            <a:fld id="{7E24B524-5667-4026-A4D2-D35FE00F5D5C}" type="slidenum">
              <a:t>‹N›</a:t>
            </a:fld>
            <a:endParaRPr/>
          </a:p>
        </p:txBody>
      </p:sp>
      <p:sp>
        <p:nvSpPr>
          <p:cNvPr id="6" name="PlaceHolder 5"/>
          <p:cNvSpPr>
            <a:spLocks noGrp="1"/>
          </p:cNvSpPr>
          <p:nvPr>
            <p:ph type="dt" idx="3"/>
          </p:nvPr>
        </p:nvSpPr>
        <p:spPr/>
        <p:txBody>
          <a:body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9" name="PlaceHolder 1"/>
          <p:cNvSpPr>
            <a:spLocks noGrp="1"/>
          </p:cNvSpPr>
          <p:nvPr>
            <p:ph type="title"/>
          </p:nvPr>
        </p:nvSpPr>
        <p:spPr>
          <a:xfrm>
            <a:off x="914400" y="410400"/>
            <a:ext cx="16458840" cy="1717560"/>
          </a:xfrm>
          <a:prstGeom prst="rect">
            <a:avLst/>
          </a:prstGeom>
          <a:noFill/>
          <a:ln w="0">
            <a:noFill/>
          </a:ln>
        </p:spPr>
        <p:txBody>
          <a:bodyPr lIns="0" tIns="0" rIns="0" bIns="0" anchor="ctr">
            <a:noAutofit/>
          </a:bodyPr>
          <a:lstStyle/>
          <a:p>
            <a:pPr algn="ctr">
              <a:buNone/>
            </a:pPr>
            <a:endParaRPr lang="it-IT" sz="4400" b="0" strike="noStrike" spc="-1">
              <a:latin typeface="Arial"/>
            </a:endParaRPr>
          </a:p>
        </p:txBody>
      </p:sp>
      <p:sp>
        <p:nvSpPr>
          <p:cNvPr id="10" name="PlaceHolder 2"/>
          <p:cNvSpPr>
            <a:spLocks noGrp="1"/>
          </p:cNvSpPr>
          <p:nvPr>
            <p:ph/>
          </p:nvPr>
        </p:nvSpPr>
        <p:spPr>
          <a:xfrm>
            <a:off x="914400" y="2406960"/>
            <a:ext cx="8031600" cy="5965920"/>
          </a:xfrm>
          <a:prstGeom prst="rect">
            <a:avLst/>
          </a:prstGeom>
          <a:noFill/>
          <a:ln w="0">
            <a:noFill/>
          </a:ln>
        </p:spPr>
        <p:txBody>
          <a:bodyPr lIns="0" tIns="0" rIns="0" bIns="0" anchor="t">
            <a:normAutofit/>
          </a:bodyPr>
          <a:lstStyle/>
          <a:p>
            <a:endParaRPr lang="it-IT" sz="3200" b="0" strike="noStrike" spc="-1">
              <a:latin typeface="Arial"/>
            </a:endParaRPr>
          </a:p>
        </p:txBody>
      </p:sp>
      <p:sp>
        <p:nvSpPr>
          <p:cNvPr id="11" name="PlaceHolder 3"/>
          <p:cNvSpPr>
            <a:spLocks noGrp="1"/>
          </p:cNvSpPr>
          <p:nvPr>
            <p:ph/>
          </p:nvPr>
        </p:nvSpPr>
        <p:spPr>
          <a:xfrm>
            <a:off x="9348120" y="2406960"/>
            <a:ext cx="8031600" cy="5965920"/>
          </a:xfrm>
          <a:prstGeom prst="rect">
            <a:avLst/>
          </a:prstGeom>
          <a:noFill/>
          <a:ln w="0">
            <a:noFill/>
          </a:ln>
        </p:spPr>
        <p:txBody>
          <a:bodyPr lIns="0" tIns="0" rIns="0" bIns="0" anchor="t">
            <a:normAutofit/>
          </a:bodyPr>
          <a:lstStyle/>
          <a:p>
            <a:endParaRPr lang="it-IT" sz="3200" b="0" strike="noStrike" spc="-1">
              <a:latin typeface="Arial"/>
            </a:endParaRPr>
          </a:p>
        </p:txBody>
      </p:sp>
      <p:sp>
        <p:nvSpPr>
          <p:cNvPr id="5" name="PlaceHolder 4"/>
          <p:cNvSpPr>
            <a:spLocks noGrp="1"/>
          </p:cNvSpPr>
          <p:nvPr>
            <p:ph type="ftr" idx="1"/>
          </p:nvPr>
        </p:nvSpPr>
        <p:spPr/>
        <p:txBody>
          <a:bodyPr/>
          <a:lstStyle/>
          <a:p>
            <a:r>
              <a:t>Footer</a:t>
            </a:r>
          </a:p>
        </p:txBody>
      </p:sp>
      <p:sp>
        <p:nvSpPr>
          <p:cNvPr id="6" name="PlaceHolder 5"/>
          <p:cNvSpPr>
            <a:spLocks noGrp="1"/>
          </p:cNvSpPr>
          <p:nvPr>
            <p:ph type="sldNum" idx="2"/>
          </p:nvPr>
        </p:nvSpPr>
        <p:spPr/>
        <p:txBody>
          <a:bodyPr/>
          <a:lstStyle/>
          <a:p>
            <a:fld id="{6ED91517-8178-437B-A81D-8B0B704E79DC}" type="slidenum">
              <a:t>‹N›</a:t>
            </a:fld>
            <a:endParaRPr/>
          </a:p>
        </p:txBody>
      </p:sp>
      <p:sp>
        <p:nvSpPr>
          <p:cNvPr id="7" name="PlaceHolder 6"/>
          <p:cNvSpPr>
            <a:spLocks noGrp="1"/>
          </p:cNvSpPr>
          <p:nvPr>
            <p:ph type="dt" idx="3"/>
          </p:nvPr>
        </p:nvSpPr>
        <p:spPr/>
        <p:txBody>
          <a:body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2" name="PlaceHolder 1"/>
          <p:cNvSpPr>
            <a:spLocks noGrp="1"/>
          </p:cNvSpPr>
          <p:nvPr>
            <p:ph type="title"/>
          </p:nvPr>
        </p:nvSpPr>
        <p:spPr>
          <a:xfrm>
            <a:off x="914400" y="410400"/>
            <a:ext cx="16458840" cy="1717560"/>
          </a:xfrm>
          <a:prstGeom prst="rect">
            <a:avLst/>
          </a:prstGeom>
          <a:noFill/>
          <a:ln w="0">
            <a:noFill/>
          </a:ln>
        </p:spPr>
        <p:txBody>
          <a:bodyPr lIns="0" tIns="0" rIns="0" bIns="0" anchor="ctr">
            <a:noAutofit/>
          </a:bodyPr>
          <a:lstStyle/>
          <a:p>
            <a:pPr algn="ctr">
              <a:buNone/>
            </a:pPr>
            <a:endParaRPr lang="it-IT" sz="4400" b="0" strike="noStrike" spc="-1">
              <a:latin typeface="Arial"/>
            </a:endParaRPr>
          </a:p>
        </p:txBody>
      </p:sp>
      <p:sp>
        <p:nvSpPr>
          <p:cNvPr id="3" name="PlaceHolder 2"/>
          <p:cNvSpPr>
            <a:spLocks noGrp="1"/>
          </p:cNvSpPr>
          <p:nvPr>
            <p:ph type="ftr" idx="1"/>
          </p:nvPr>
        </p:nvSpPr>
        <p:spPr/>
        <p:txBody>
          <a:bodyPr/>
          <a:lstStyle/>
          <a:p>
            <a:r>
              <a:t>Footer</a:t>
            </a:r>
          </a:p>
        </p:txBody>
      </p:sp>
      <p:sp>
        <p:nvSpPr>
          <p:cNvPr id="4" name="PlaceHolder 3"/>
          <p:cNvSpPr>
            <a:spLocks noGrp="1"/>
          </p:cNvSpPr>
          <p:nvPr>
            <p:ph type="sldNum" idx="2"/>
          </p:nvPr>
        </p:nvSpPr>
        <p:spPr/>
        <p:txBody>
          <a:bodyPr/>
          <a:lstStyle/>
          <a:p>
            <a:fld id="{46FA314B-BFBD-4863-9E11-13499CC1FFA2}" type="slidenum">
              <a:t>‹N›</a:t>
            </a:fld>
            <a:endParaRPr/>
          </a:p>
        </p:txBody>
      </p:sp>
      <p:sp>
        <p:nvSpPr>
          <p:cNvPr id="5" name="PlaceHolder 4"/>
          <p:cNvSpPr>
            <a:spLocks noGrp="1"/>
          </p:cNvSpPr>
          <p:nvPr>
            <p:ph type="dt" idx="3"/>
          </p:nvPr>
        </p:nvSpPr>
        <p:spPr/>
        <p:txBody>
          <a:body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3" name="PlaceHolder 1"/>
          <p:cNvSpPr>
            <a:spLocks noGrp="1"/>
          </p:cNvSpPr>
          <p:nvPr>
            <p:ph type="subTitle"/>
          </p:nvPr>
        </p:nvSpPr>
        <p:spPr>
          <a:xfrm>
            <a:off x="914400" y="410400"/>
            <a:ext cx="16458840" cy="7962840"/>
          </a:xfrm>
          <a:prstGeom prst="rect">
            <a:avLst/>
          </a:prstGeom>
          <a:noFill/>
          <a:ln w="0">
            <a:noFill/>
          </a:ln>
        </p:spPr>
        <p:txBody>
          <a:bodyPr lIns="0" tIns="0" rIns="0" bIns="0" anchor="ctr">
            <a:noAutofit/>
          </a:bodyPr>
          <a:lstStyle/>
          <a:p>
            <a:pPr algn="ctr">
              <a:buNone/>
            </a:pPr>
            <a:endParaRPr lang="it-IT" sz="3200" b="0" strike="noStrike" spc="-1">
              <a:latin typeface="Arial"/>
            </a:endParaRPr>
          </a:p>
        </p:txBody>
      </p:sp>
      <p:sp>
        <p:nvSpPr>
          <p:cNvPr id="3" name="PlaceHolder 2"/>
          <p:cNvSpPr>
            <a:spLocks noGrp="1"/>
          </p:cNvSpPr>
          <p:nvPr>
            <p:ph type="ftr" idx="1"/>
          </p:nvPr>
        </p:nvSpPr>
        <p:spPr/>
        <p:txBody>
          <a:bodyPr/>
          <a:lstStyle/>
          <a:p>
            <a:r>
              <a:t>Footer</a:t>
            </a:r>
          </a:p>
        </p:txBody>
      </p:sp>
      <p:sp>
        <p:nvSpPr>
          <p:cNvPr id="4" name="PlaceHolder 3"/>
          <p:cNvSpPr>
            <a:spLocks noGrp="1"/>
          </p:cNvSpPr>
          <p:nvPr>
            <p:ph type="sldNum" idx="2"/>
          </p:nvPr>
        </p:nvSpPr>
        <p:spPr/>
        <p:txBody>
          <a:bodyPr/>
          <a:lstStyle/>
          <a:p>
            <a:fld id="{BD875031-C502-44E6-BCA1-6F57243A9C0B}" type="slidenum">
              <a:t>‹N›</a:t>
            </a:fld>
            <a:endParaRPr/>
          </a:p>
        </p:txBody>
      </p:sp>
      <p:sp>
        <p:nvSpPr>
          <p:cNvPr id="5" name="PlaceHolder 4"/>
          <p:cNvSpPr>
            <a:spLocks noGrp="1"/>
          </p:cNvSpPr>
          <p:nvPr>
            <p:ph type="dt" idx="3"/>
          </p:nvPr>
        </p:nvSpPr>
        <p:spPr/>
        <p:txBody>
          <a:body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4" name="PlaceHolder 1"/>
          <p:cNvSpPr>
            <a:spLocks noGrp="1"/>
          </p:cNvSpPr>
          <p:nvPr>
            <p:ph type="title"/>
          </p:nvPr>
        </p:nvSpPr>
        <p:spPr>
          <a:xfrm>
            <a:off x="914400" y="410400"/>
            <a:ext cx="16458840" cy="1717560"/>
          </a:xfrm>
          <a:prstGeom prst="rect">
            <a:avLst/>
          </a:prstGeom>
          <a:noFill/>
          <a:ln w="0">
            <a:noFill/>
          </a:ln>
        </p:spPr>
        <p:txBody>
          <a:bodyPr lIns="0" tIns="0" rIns="0" bIns="0" anchor="ctr">
            <a:noAutofit/>
          </a:bodyPr>
          <a:lstStyle/>
          <a:p>
            <a:pPr algn="ctr">
              <a:buNone/>
            </a:pPr>
            <a:endParaRPr lang="it-IT" sz="4400" b="0" strike="noStrike" spc="-1">
              <a:latin typeface="Arial"/>
            </a:endParaRPr>
          </a:p>
        </p:txBody>
      </p:sp>
      <p:sp>
        <p:nvSpPr>
          <p:cNvPr id="15" name="PlaceHolder 2"/>
          <p:cNvSpPr>
            <a:spLocks noGrp="1"/>
          </p:cNvSpPr>
          <p:nvPr>
            <p:ph/>
          </p:nvPr>
        </p:nvSpPr>
        <p:spPr>
          <a:xfrm>
            <a:off x="914400" y="2406960"/>
            <a:ext cx="8031600" cy="2845440"/>
          </a:xfrm>
          <a:prstGeom prst="rect">
            <a:avLst/>
          </a:prstGeom>
          <a:noFill/>
          <a:ln w="0">
            <a:noFill/>
          </a:ln>
        </p:spPr>
        <p:txBody>
          <a:bodyPr lIns="0" tIns="0" rIns="0" bIns="0" anchor="t">
            <a:normAutofit/>
          </a:bodyPr>
          <a:lstStyle/>
          <a:p>
            <a:endParaRPr lang="it-IT" sz="3200" b="0" strike="noStrike" spc="-1">
              <a:latin typeface="Arial"/>
            </a:endParaRPr>
          </a:p>
        </p:txBody>
      </p:sp>
      <p:sp>
        <p:nvSpPr>
          <p:cNvPr id="16" name="PlaceHolder 3"/>
          <p:cNvSpPr>
            <a:spLocks noGrp="1"/>
          </p:cNvSpPr>
          <p:nvPr>
            <p:ph/>
          </p:nvPr>
        </p:nvSpPr>
        <p:spPr>
          <a:xfrm>
            <a:off x="9348120" y="2406960"/>
            <a:ext cx="8031600" cy="5965920"/>
          </a:xfrm>
          <a:prstGeom prst="rect">
            <a:avLst/>
          </a:prstGeom>
          <a:noFill/>
          <a:ln w="0">
            <a:noFill/>
          </a:ln>
        </p:spPr>
        <p:txBody>
          <a:bodyPr lIns="0" tIns="0" rIns="0" bIns="0" anchor="t">
            <a:normAutofit/>
          </a:bodyPr>
          <a:lstStyle/>
          <a:p>
            <a:endParaRPr lang="it-IT" sz="3200" b="0" strike="noStrike" spc="-1">
              <a:latin typeface="Arial"/>
            </a:endParaRPr>
          </a:p>
        </p:txBody>
      </p:sp>
      <p:sp>
        <p:nvSpPr>
          <p:cNvPr id="17" name="PlaceHolder 4"/>
          <p:cNvSpPr>
            <a:spLocks noGrp="1"/>
          </p:cNvSpPr>
          <p:nvPr>
            <p:ph/>
          </p:nvPr>
        </p:nvSpPr>
        <p:spPr>
          <a:xfrm>
            <a:off x="914400" y="5523120"/>
            <a:ext cx="8031600" cy="2845440"/>
          </a:xfrm>
          <a:prstGeom prst="rect">
            <a:avLst/>
          </a:prstGeom>
          <a:noFill/>
          <a:ln w="0">
            <a:noFill/>
          </a:ln>
        </p:spPr>
        <p:txBody>
          <a:bodyPr lIns="0" tIns="0" rIns="0" bIns="0" anchor="t">
            <a:normAutofit/>
          </a:bodyPr>
          <a:lstStyle/>
          <a:p>
            <a:endParaRPr lang="it-IT" sz="3200" b="0" strike="noStrike" spc="-1">
              <a:latin typeface="Arial"/>
            </a:endParaRPr>
          </a:p>
        </p:txBody>
      </p:sp>
      <p:sp>
        <p:nvSpPr>
          <p:cNvPr id="6" name="PlaceHolder 5"/>
          <p:cNvSpPr>
            <a:spLocks noGrp="1"/>
          </p:cNvSpPr>
          <p:nvPr>
            <p:ph type="ftr" idx="1"/>
          </p:nvPr>
        </p:nvSpPr>
        <p:spPr/>
        <p:txBody>
          <a:bodyPr/>
          <a:lstStyle/>
          <a:p>
            <a:r>
              <a:t>Footer</a:t>
            </a:r>
          </a:p>
        </p:txBody>
      </p:sp>
      <p:sp>
        <p:nvSpPr>
          <p:cNvPr id="7" name="PlaceHolder 6"/>
          <p:cNvSpPr>
            <a:spLocks noGrp="1"/>
          </p:cNvSpPr>
          <p:nvPr>
            <p:ph type="sldNum" idx="2"/>
          </p:nvPr>
        </p:nvSpPr>
        <p:spPr/>
        <p:txBody>
          <a:bodyPr/>
          <a:lstStyle/>
          <a:p>
            <a:fld id="{DBE7B6F2-AEF1-4141-869F-74454DF9DE9E}" type="slidenum">
              <a:t>‹N›</a:t>
            </a:fld>
            <a:endParaRPr/>
          </a:p>
        </p:txBody>
      </p:sp>
      <p:sp>
        <p:nvSpPr>
          <p:cNvPr id="8" name="PlaceHolder 7"/>
          <p:cNvSpPr>
            <a:spLocks noGrp="1"/>
          </p:cNvSpPr>
          <p:nvPr>
            <p:ph type="dt" idx="3"/>
          </p:nvPr>
        </p:nvSpPr>
        <p:spPr/>
        <p:txBody>
          <a:body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914400" y="410400"/>
            <a:ext cx="16458840" cy="1717560"/>
          </a:xfrm>
          <a:prstGeom prst="rect">
            <a:avLst/>
          </a:prstGeom>
          <a:noFill/>
          <a:ln w="0">
            <a:noFill/>
          </a:ln>
        </p:spPr>
        <p:txBody>
          <a:bodyPr lIns="0" tIns="0" rIns="0" bIns="0" anchor="ctr">
            <a:noAutofit/>
          </a:bodyPr>
          <a:lstStyle/>
          <a:p>
            <a:pPr algn="ctr">
              <a:buNone/>
            </a:pPr>
            <a:endParaRPr lang="it-IT" sz="4400" b="0" strike="noStrike" spc="-1">
              <a:latin typeface="Arial"/>
            </a:endParaRPr>
          </a:p>
        </p:txBody>
      </p:sp>
      <p:sp>
        <p:nvSpPr>
          <p:cNvPr id="19" name="PlaceHolder 2"/>
          <p:cNvSpPr>
            <a:spLocks noGrp="1"/>
          </p:cNvSpPr>
          <p:nvPr>
            <p:ph/>
          </p:nvPr>
        </p:nvSpPr>
        <p:spPr>
          <a:xfrm>
            <a:off x="914400" y="2406960"/>
            <a:ext cx="8031600" cy="5965920"/>
          </a:xfrm>
          <a:prstGeom prst="rect">
            <a:avLst/>
          </a:prstGeom>
          <a:noFill/>
          <a:ln w="0">
            <a:noFill/>
          </a:ln>
        </p:spPr>
        <p:txBody>
          <a:bodyPr lIns="0" tIns="0" rIns="0" bIns="0" anchor="t">
            <a:normAutofit/>
          </a:bodyPr>
          <a:lstStyle/>
          <a:p>
            <a:endParaRPr lang="it-IT" sz="3200" b="0" strike="noStrike" spc="-1">
              <a:latin typeface="Arial"/>
            </a:endParaRPr>
          </a:p>
        </p:txBody>
      </p:sp>
      <p:sp>
        <p:nvSpPr>
          <p:cNvPr id="20" name="PlaceHolder 3"/>
          <p:cNvSpPr>
            <a:spLocks noGrp="1"/>
          </p:cNvSpPr>
          <p:nvPr>
            <p:ph/>
          </p:nvPr>
        </p:nvSpPr>
        <p:spPr>
          <a:xfrm>
            <a:off x="9348120" y="2406960"/>
            <a:ext cx="8031600" cy="2845440"/>
          </a:xfrm>
          <a:prstGeom prst="rect">
            <a:avLst/>
          </a:prstGeom>
          <a:noFill/>
          <a:ln w="0">
            <a:noFill/>
          </a:ln>
        </p:spPr>
        <p:txBody>
          <a:bodyPr lIns="0" tIns="0" rIns="0" bIns="0" anchor="t">
            <a:normAutofit/>
          </a:bodyPr>
          <a:lstStyle/>
          <a:p>
            <a:endParaRPr lang="it-IT" sz="3200" b="0" strike="noStrike" spc="-1">
              <a:latin typeface="Arial"/>
            </a:endParaRPr>
          </a:p>
        </p:txBody>
      </p:sp>
      <p:sp>
        <p:nvSpPr>
          <p:cNvPr id="21" name="PlaceHolder 4"/>
          <p:cNvSpPr>
            <a:spLocks noGrp="1"/>
          </p:cNvSpPr>
          <p:nvPr>
            <p:ph/>
          </p:nvPr>
        </p:nvSpPr>
        <p:spPr>
          <a:xfrm>
            <a:off x="9348120" y="5523120"/>
            <a:ext cx="8031600" cy="2845440"/>
          </a:xfrm>
          <a:prstGeom prst="rect">
            <a:avLst/>
          </a:prstGeom>
          <a:noFill/>
          <a:ln w="0">
            <a:noFill/>
          </a:ln>
        </p:spPr>
        <p:txBody>
          <a:bodyPr lIns="0" tIns="0" rIns="0" bIns="0" anchor="t">
            <a:normAutofit/>
          </a:bodyPr>
          <a:lstStyle/>
          <a:p>
            <a:endParaRPr lang="it-IT" sz="3200" b="0" strike="noStrike" spc="-1">
              <a:latin typeface="Arial"/>
            </a:endParaRPr>
          </a:p>
        </p:txBody>
      </p:sp>
      <p:sp>
        <p:nvSpPr>
          <p:cNvPr id="6" name="PlaceHolder 5"/>
          <p:cNvSpPr>
            <a:spLocks noGrp="1"/>
          </p:cNvSpPr>
          <p:nvPr>
            <p:ph type="ftr" idx="1"/>
          </p:nvPr>
        </p:nvSpPr>
        <p:spPr/>
        <p:txBody>
          <a:bodyPr/>
          <a:lstStyle/>
          <a:p>
            <a:r>
              <a:t>Footer</a:t>
            </a:r>
          </a:p>
        </p:txBody>
      </p:sp>
      <p:sp>
        <p:nvSpPr>
          <p:cNvPr id="7" name="PlaceHolder 6"/>
          <p:cNvSpPr>
            <a:spLocks noGrp="1"/>
          </p:cNvSpPr>
          <p:nvPr>
            <p:ph type="sldNum" idx="2"/>
          </p:nvPr>
        </p:nvSpPr>
        <p:spPr/>
        <p:txBody>
          <a:bodyPr/>
          <a:lstStyle/>
          <a:p>
            <a:fld id="{E65CDDAA-8CEE-4437-846E-71FEC4BD2AC0}" type="slidenum">
              <a:t>‹N›</a:t>
            </a:fld>
            <a:endParaRPr/>
          </a:p>
        </p:txBody>
      </p:sp>
      <p:sp>
        <p:nvSpPr>
          <p:cNvPr id="8" name="PlaceHolder 7"/>
          <p:cNvSpPr>
            <a:spLocks noGrp="1"/>
          </p:cNvSpPr>
          <p:nvPr>
            <p:ph type="dt" idx="3"/>
          </p:nvPr>
        </p:nvSpPr>
        <p:spPr/>
        <p:txBody>
          <a:body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914400" y="410400"/>
            <a:ext cx="16458840" cy="1717560"/>
          </a:xfrm>
          <a:prstGeom prst="rect">
            <a:avLst/>
          </a:prstGeom>
          <a:noFill/>
          <a:ln w="0">
            <a:noFill/>
          </a:ln>
        </p:spPr>
        <p:txBody>
          <a:bodyPr lIns="0" tIns="0" rIns="0" bIns="0" anchor="ctr">
            <a:noAutofit/>
          </a:bodyPr>
          <a:lstStyle/>
          <a:p>
            <a:pPr algn="ctr">
              <a:buNone/>
            </a:pPr>
            <a:endParaRPr lang="it-IT" sz="4400" b="0" strike="noStrike" spc="-1">
              <a:latin typeface="Arial"/>
            </a:endParaRPr>
          </a:p>
        </p:txBody>
      </p:sp>
      <p:sp>
        <p:nvSpPr>
          <p:cNvPr id="23" name="PlaceHolder 2"/>
          <p:cNvSpPr>
            <a:spLocks noGrp="1"/>
          </p:cNvSpPr>
          <p:nvPr>
            <p:ph/>
          </p:nvPr>
        </p:nvSpPr>
        <p:spPr>
          <a:xfrm>
            <a:off x="914400" y="2406960"/>
            <a:ext cx="8031600" cy="2845440"/>
          </a:xfrm>
          <a:prstGeom prst="rect">
            <a:avLst/>
          </a:prstGeom>
          <a:noFill/>
          <a:ln w="0">
            <a:noFill/>
          </a:ln>
        </p:spPr>
        <p:txBody>
          <a:bodyPr lIns="0" tIns="0" rIns="0" bIns="0" anchor="t">
            <a:normAutofit/>
          </a:bodyPr>
          <a:lstStyle/>
          <a:p>
            <a:endParaRPr lang="it-IT" sz="3200" b="0" strike="noStrike" spc="-1">
              <a:latin typeface="Arial"/>
            </a:endParaRPr>
          </a:p>
        </p:txBody>
      </p:sp>
      <p:sp>
        <p:nvSpPr>
          <p:cNvPr id="24" name="PlaceHolder 3"/>
          <p:cNvSpPr>
            <a:spLocks noGrp="1"/>
          </p:cNvSpPr>
          <p:nvPr>
            <p:ph/>
          </p:nvPr>
        </p:nvSpPr>
        <p:spPr>
          <a:xfrm>
            <a:off x="9348120" y="2406960"/>
            <a:ext cx="8031600" cy="2845440"/>
          </a:xfrm>
          <a:prstGeom prst="rect">
            <a:avLst/>
          </a:prstGeom>
          <a:noFill/>
          <a:ln w="0">
            <a:noFill/>
          </a:ln>
        </p:spPr>
        <p:txBody>
          <a:bodyPr lIns="0" tIns="0" rIns="0" bIns="0" anchor="t">
            <a:normAutofit/>
          </a:bodyPr>
          <a:lstStyle/>
          <a:p>
            <a:endParaRPr lang="it-IT" sz="3200" b="0" strike="noStrike" spc="-1">
              <a:latin typeface="Arial"/>
            </a:endParaRPr>
          </a:p>
        </p:txBody>
      </p:sp>
      <p:sp>
        <p:nvSpPr>
          <p:cNvPr id="25" name="PlaceHolder 4"/>
          <p:cNvSpPr>
            <a:spLocks noGrp="1"/>
          </p:cNvSpPr>
          <p:nvPr>
            <p:ph/>
          </p:nvPr>
        </p:nvSpPr>
        <p:spPr>
          <a:xfrm>
            <a:off x="914400" y="5523120"/>
            <a:ext cx="16458840" cy="2845440"/>
          </a:xfrm>
          <a:prstGeom prst="rect">
            <a:avLst/>
          </a:prstGeom>
          <a:noFill/>
          <a:ln w="0">
            <a:noFill/>
          </a:ln>
        </p:spPr>
        <p:txBody>
          <a:bodyPr lIns="0" tIns="0" rIns="0" bIns="0" anchor="t">
            <a:normAutofit/>
          </a:bodyPr>
          <a:lstStyle/>
          <a:p>
            <a:endParaRPr lang="it-IT" sz="3200" b="0" strike="noStrike" spc="-1">
              <a:latin typeface="Arial"/>
            </a:endParaRPr>
          </a:p>
        </p:txBody>
      </p:sp>
      <p:sp>
        <p:nvSpPr>
          <p:cNvPr id="6" name="PlaceHolder 5"/>
          <p:cNvSpPr>
            <a:spLocks noGrp="1"/>
          </p:cNvSpPr>
          <p:nvPr>
            <p:ph type="ftr" idx="1"/>
          </p:nvPr>
        </p:nvSpPr>
        <p:spPr/>
        <p:txBody>
          <a:bodyPr/>
          <a:lstStyle/>
          <a:p>
            <a:r>
              <a:t>Footer</a:t>
            </a:r>
          </a:p>
        </p:txBody>
      </p:sp>
      <p:sp>
        <p:nvSpPr>
          <p:cNvPr id="7" name="PlaceHolder 6"/>
          <p:cNvSpPr>
            <a:spLocks noGrp="1"/>
          </p:cNvSpPr>
          <p:nvPr>
            <p:ph type="sldNum" idx="2"/>
          </p:nvPr>
        </p:nvSpPr>
        <p:spPr/>
        <p:txBody>
          <a:bodyPr/>
          <a:lstStyle/>
          <a:p>
            <a:fld id="{58163CC2-0455-4253-899D-0096C54FBAD6}" type="slidenum">
              <a:t>‹N›</a:t>
            </a:fld>
            <a:endParaRPr/>
          </a:p>
        </p:txBody>
      </p:sp>
      <p:sp>
        <p:nvSpPr>
          <p:cNvPr id="8" name="PlaceHolder 7"/>
          <p:cNvSpPr>
            <a:spLocks noGrp="1"/>
          </p:cNvSpPr>
          <p:nvPr>
            <p:ph type="dt" idx="3"/>
          </p:nvPr>
        </p:nvSpPr>
        <p:spPr/>
        <p:txBody>
          <a:body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PlaceHolder 1"/>
          <p:cNvSpPr>
            <a:spLocks noGrp="1"/>
          </p:cNvSpPr>
          <p:nvPr>
            <p:ph type="ftr" idx="1"/>
          </p:nvPr>
        </p:nvSpPr>
        <p:spPr>
          <a:xfrm>
            <a:off x="3124080" y="6356520"/>
            <a:ext cx="2894040" cy="363600"/>
          </a:xfrm>
          <a:prstGeom prst="rect">
            <a:avLst/>
          </a:prstGeom>
          <a:noFill/>
          <a:ln w="0">
            <a:noFill/>
          </a:ln>
        </p:spPr>
        <p:txBody>
          <a:bodyPr lIns="90000" tIns="45000" rIns="90000" bIns="45000" anchor="ctr">
            <a:noAutofit/>
          </a:bodyPr>
          <a:lstStyle>
            <a:lvl1pPr algn="ctr">
              <a:lnSpc>
                <a:spcPct val="100000"/>
              </a:lnSpc>
              <a:buNone/>
              <a:defRPr lang="it-IT" sz="1400" b="0" strike="noStrike" spc="-1">
                <a:latin typeface="Times New Roman"/>
              </a:defRPr>
            </a:lvl1pPr>
          </a:lstStyle>
          <a:p>
            <a:pPr algn="ctr">
              <a:lnSpc>
                <a:spcPct val="100000"/>
              </a:lnSpc>
              <a:buNone/>
            </a:pPr>
            <a:r>
              <a:rPr lang="it-IT" sz="1400" b="0" strike="noStrike" spc="-1">
                <a:latin typeface="Times New Roman"/>
              </a:rPr>
              <a:t>&lt;piè di pagina&gt;</a:t>
            </a:r>
          </a:p>
        </p:txBody>
      </p:sp>
      <p:sp>
        <p:nvSpPr>
          <p:cNvPr id="6" name="PlaceHolder 2"/>
          <p:cNvSpPr>
            <a:spLocks noGrp="1"/>
          </p:cNvSpPr>
          <p:nvPr>
            <p:ph type="sldNum" idx="2"/>
          </p:nvPr>
        </p:nvSpPr>
        <p:spPr>
          <a:xfrm>
            <a:off x="6553080" y="6356520"/>
            <a:ext cx="2132280" cy="363600"/>
          </a:xfrm>
          <a:prstGeom prst="rect">
            <a:avLst/>
          </a:prstGeom>
          <a:noFill/>
          <a:ln w="0">
            <a:noFill/>
          </a:ln>
        </p:spPr>
        <p:txBody>
          <a:bodyPr lIns="90000" tIns="45000" rIns="90000" bIns="45000" anchor="ctr">
            <a:noAutofit/>
          </a:bodyPr>
          <a:lstStyle>
            <a:lvl1pPr algn="r">
              <a:lnSpc>
                <a:spcPct val="100000"/>
              </a:lnSpc>
              <a:buNone/>
              <a:defRPr lang="en-US" sz="1200" b="0" strike="noStrike" spc="-1">
                <a:solidFill>
                  <a:srgbClr val="8B8B8B"/>
                </a:solidFill>
                <a:latin typeface="Calibri"/>
              </a:defRPr>
            </a:lvl1pPr>
          </a:lstStyle>
          <a:p>
            <a:pPr algn="r">
              <a:lnSpc>
                <a:spcPct val="100000"/>
              </a:lnSpc>
              <a:buNone/>
            </a:pPr>
            <a:fld id="{49164B7B-5D7D-429B-B0BD-D6BF7A8C7666}" type="slidenum">
              <a:rPr lang="en-US" sz="1200" b="0" strike="noStrike" spc="-1">
                <a:solidFill>
                  <a:srgbClr val="8B8B8B"/>
                </a:solidFill>
                <a:latin typeface="Calibri"/>
              </a:rPr>
              <a:t>‹N›</a:t>
            </a:fld>
            <a:endParaRPr lang="it-IT" sz="1200" b="0" strike="noStrike" spc="-1">
              <a:latin typeface="Times New Roman"/>
            </a:endParaRPr>
          </a:p>
        </p:txBody>
      </p:sp>
      <p:sp>
        <p:nvSpPr>
          <p:cNvPr id="2" name="PlaceHolder 3"/>
          <p:cNvSpPr>
            <a:spLocks noGrp="1"/>
          </p:cNvSpPr>
          <p:nvPr>
            <p:ph type="dt" idx="3"/>
          </p:nvPr>
        </p:nvSpPr>
        <p:spPr>
          <a:xfrm>
            <a:off x="457200" y="6356520"/>
            <a:ext cx="2132280" cy="363600"/>
          </a:xfrm>
          <a:prstGeom prst="rect">
            <a:avLst/>
          </a:prstGeom>
          <a:noFill/>
          <a:ln w="0">
            <a:noFill/>
          </a:ln>
        </p:spPr>
        <p:txBody>
          <a:bodyPr lIns="90000" tIns="45000" rIns="90000" bIns="45000" anchor="ctr">
            <a:noAutofit/>
          </a:bodyPr>
          <a:lstStyle>
            <a:lvl1pPr>
              <a:defRPr lang="it-IT" sz="1400" b="0" strike="noStrike" spc="-1">
                <a:latin typeface="Times New Roman"/>
              </a:defRPr>
            </a:lvl1pPr>
          </a:lstStyle>
          <a:p>
            <a:r>
              <a:rPr lang="it-IT" sz="1400" b="0" strike="noStrike" spc="-1">
                <a:latin typeface="Times New Roman"/>
              </a:rPr>
              <a:t>&lt;data/ora&gt;</a:t>
            </a:r>
          </a:p>
        </p:txBody>
      </p:sp>
      <p:sp>
        <p:nvSpPr>
          <p:cNvPr id="3" name="PlaceHolder 4"/>
          <p:cNvSpPr>
            <a:spLocks noGrp="1"/>
          </p:cNvSpPr>
          <p:nvPr>
            <p:ph type="title"/>
          </p:nvPr>
        </p:nvSpPr>
        <p:spPr>
          <a:xfrm>
            <a:off x="914400" y="410400"/>
            <a:ext cx="16458840" cy="1717560"/>
          </a:xfrm>
          <a:prstGeom prst="rect">
            <a:avLst/>
          </a:prstGeom>
          <a:noFill/>
          <a:ln w="0">
            <a:noFill/>
          </a:ln>
        </p:spPr>
        <p:txBody>
          <a:bodyPr lIns="0" tIns="0" rIns="0" bIns="0" anchor="ctr">
            <a:noAutofit/>
          </a:bodyPr>
          <a:lstStyle/>
          <a:p>
            <a:pPr algn="ctr">
              <a:buNone/>
            </a:pPr>
            <a:r>
              <a:rPr lang="it-IT" sz="4400" b="0" strike="noStrike" spc="-1">
                <a:latin typeface="Arial"/>
              </a:rPr>
              <a:t>Fai clic per modificare il formato del testo del titolo</a:t>
            </a:r>
          </a:p>
        </p:txBody>
      </p:sp>
      <p:sp>
        <p:nvSpPr>
          <p:cNvPr id="4" name="PlaceHolder 5"/>
          <p:cNvSpPr>
            <a:spLocks noGrp="1"/>
          </p:cNvSpPr>
          <p:nvPr>
            <p:ph type="body"/>
          </p:nvPr>
        </p:nvSpPr>
        <p:spPr>
          <a:xfrm>
            <a:off x="914400" y="2406960"/>
            <a:ext cx="16458840" cy="596592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it-IT" sz="3200" b="0" strike="noStrike" spc="-1">
                <a:latin typeface="Arial"/>
              </a:rPr>
              <a:t>Fai clic per modificare il formato del testo della struttura</a:t>
            </a:r>
          </a:p>
          <a:p>
            <a:pPr marL="864000" lvl="1" indent="-324000">
              <a:spcBef>
                <a:spcPts val="1134"/>
              </a:spcBef>
              <a:buClr>
                <a:srgbClr val="000000"/>
              </a:buClr>
              <a:buSzPct val="75000"/>
              <a:buFont typeface="Symbol" charset="2"/>
              <a:buChar char=""/>
            </a:pPr>
            <a:r>
              <a:rPr lang="it-IT" sz="2800" b="0" strike="noStrike" spc="-1">
                <a:latin typeface="Arial"/>
              </a:rPr>
              <a:t>Secondo livello struttura</a:t>
            </a:r>
          </a:p>
          <a:p>
            <a:pPr marL="1296000" lvl="2" indent="-288000">
              <a:spcBef>
                <a:spcPts val="850"/>
              </a:spcBef>
              <a:buClr>
                <a:srgbClr val="000000"/>
              </a:buClr>
              <a:buSzPct val="45000"/>
              <a:buFont typeface="Wingdings" charset="2"/>
              <a:buChar char=""/>
            </a:pPr>
            <a:r>
              <a:rPr lang="it-IT" sz="2400" b="0" strike="noStrike" spc="-1">
                <a:latin typeface="Arial"/>
              </a:rPr>
              <a:t>Terzo livello struttura</a:t>
            </a:r>
          </a:p>
          <a:p>
            <a:pPr marL="1728000" lvl="3" indent="-216000">
              <a:spcBef>
                <a:spcPts val="567"/>
              </a:spcBef>
              <a:buClr>
                <a:srgbClr val="000000"/>
              </a:buClr>
              <a:buSzPct val="75000"/>
              <a:buFont typeface="Symbol" charset="2"/>
              <a:buChar char=""/>
            </a:pPr>
            <a:r>
              <a:rPr lang="it-IT" sz="2000" b="0" strike="noStrike" spc="-1">
                <a:latin typeface="Arial"/>
              </a:rPr>
              <a:t>Quarto livello struttura</a:t>
            </a:r>
          </a:p>
          <a:p>
            <a:pPr marL="2160000" lvl="4" indent="-216000">
              <a:spcBef>
                <a:spcPts val="283"/>
              </a:spcBef>
              <a:buClr>
                <a:srgbClr val="000000"/>
              </a:buClr>
              <a:buSzPct val="45000"/>
              <a:buFont typeface="Wingdings" charset="2"/>
              <a:buChar char=""/>
            </a:pPr>
            <a:r>
              <a:rPr lang="it-IT" sz="2000" b="0" strike="noStrike" spc="-1">
                <a:latin typeface="Arial"/>
              </a:rPr>
              <a:t>Quinto livello struttura</a:t>
            </a:r>
          </a:p>
          <a:p>
            <a:pPr marL="2592000" lvl="5" indent="-216000">
              <a:spcBef>
                <a:spcPts val="283"/>
              </a:spcBef>
              <a:buClr>
                <a:srgbClr val="000000"/>
              </a:buClr>
              <a:buSzPct val="45000"/>
              <a:buFont typeface="Wingdings" charset="2"/>
              <a:buChar char=""/>
            </a:pPr>
            <a:r>
              <a:rPr lang="it-IT" sz="2000" b="0" strike="noStrike" spc="-1">
                <a:latin typeface="Arial"/>
              </a:rPr>
              <a:t>Sesto livello struttura</a:t>
            </a:r>
          </a:p>
          <a:p>
            <a:pPr marL="3024000" lvl="6" indent="-216000">
              <a:spcBef>
                <a:spcPts val="283"/>
              </a:spcBef>
              <a:buClr>
                <a:srgbClr val="000000"/>
              </a:buClr>
              <a:buSzPct val="45000"/>
              <a:buFont typeface="Wingdings" charset="2"/>
              <a:buChar char=""/>
            </a:pPr>
            <a:r>
              <a:rPr lang="it-IT" sz="2000" b="0" strike="noStrike" spc="-1">
                <a:latin typeface="Arial"/>
              </a:rPr>
              <a:t>Settimo livello struttura</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8.pn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8.png"/><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8.png"/><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8.png"/><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8.png"/><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8.png"/><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8.png"/><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8.png"/><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8.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Freeform 2"/>
          <p:cNvSpPr/>
          <p:nvPr/>
        </p:nvSpPr>
        <p:spPr>
          <a:xfrm>
            <a:off x="0" y="0"/>
            <a:ext cx="18286560" cy="1028556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rotWithShape="0">
            <a:blip r:embed="rId2"/>
            <a:srcRect/>
            <a:stretch/>
          </a:blipFill>
          <a:ln w="0">
            <a:noFill/>
          </a:ln>
        </p:spPr>
        <p:style>
          <a:lnRef idx="0">
            <a:scrgbClr r="0" g="0" b="0"/>
          </a:lnRef>
          <a:fillRef idx="0">
            <a:scrgbClr r="0" g="0" b="0"/>
          </a:fillRef>
          <a:effectRef idx="0">
            <a:scrgbClr r="0" g="0" b="0"/>
          </a:effectRef>
          <a:fontRef idx="minor"/>
        </p:style>
      </p:sp>
      <p:sp>
        <p:nvSpPr>
          <p:cNvPr id="42" name="Freeform 3"/>
          <p:cNvSpPr/>
          <p:nvPr/>
        </p:nvSpPr>
        <p:spPr>
          <a:xfrm>
            <a:off x="4783680" y="1747080"/>
            <a:ext cx="3417120" cy="2580840"/>
          </a:xfrm>
          <a:custGeom>
            <a:avLst/>
            <a:gdLst/>
            <a:ahLst/>
            <a:cxnLst/>
            <a:rect l="l" t="t" r="r" b="b"/>
            <a:pathLst>
              <a:path w="3418569" h="2582419">
                <a:moveTo>
                  <a:pt x="0" y="0"/>
                </a:moveTo>
                <a:lnTo>
                  <a:pt x="3418569" y="0"/>
                </a:lnTo>
                <a:lnTo>
                  <a:pt x="3418569" y="2582419"/>
                </a:lnTo>
                <a:lnTo>
                  <a:pt x="0" y="2582419"/>
                </a:lnTo>
                <a:lnTo>
                  <a:pt x="0" y="0"/>
                </a:lnTo>
                <a:close/>
              </a:path>
            </a:pathLst>
          </a:custGeom>
          <a:blipFill rotWithShape="0">
            <a:blip r:embed="rId3"/>
            <a:srcRect/>
            <a:stretch/>
          </a:blipFill>
          <a:ln w="0">
            <a:noFill/>
          </a:ln>
        </p:spPr>
        <p:style>
          <a:lnRef idx="0">
            <a:scrgbClr r="0" g="0" b="0"/>
          </a:lnRef>
          <a:fillRef idx="0">
            <a:scrgbClr r="0" g="0" b="0"/>
          </a:fillRef>
          <a:effectRef idx="0">
            <a:scrgbClr r="0" g="0" b="0"/>
          </a:effectRef>
          <a:fontRef idx="minor"/>
        </p:style>
      </p:sp>
      <p:sp>
        <p:nvSpPr>
          <p:cNvPr id="43" name="Freeform 4"/>
          <p:cNvSpPr/>
          <p:nvPr/>
        </p:nvSpPr>
        <p:spPr>
          <a:xfrm>
            <a:off x="4783680" y="4446720"/>
            <a:ext cx="3598920" cy="1392480"/>
          </a:xfrm>
          <a:custGeom>
            <a:avLst/>
            <a:gdLst/>
            <a:ahLst/>
            <a:cxnLst/>
            <a:rect l="l" t="t" r="r" b="b"/>
            <a:pathLst>
              <a:path w="3600305" h="1393786">
                <a:moveTo>
                  <a:pt x="0" y="0"/>
                </a:moveTo>
                <a:lnTo>
                  <a:pt x="3600305" y="0"/>
                </a:lnTo>
                <a:lnTo>
                  <a:pt x="3600305" y="1393786"/>
                </a:lnTo>
                <a:lnTo>
                  <a:pt x="0" y="1393786"/>
                </a:lnTo>
                <a:lnTo>
                  <a:pt x="0" y="0"/>
                </a:lnTo>
                <a:close/>
              </a:path>
            </a:pathLst>
          </a:custGeom>
          <a:blipFill rotWithShape="0">
            <a:blip r:embed="rId4"/>
            <a:srcRect/>
            <a:stretch/>
          </a:blipFill>
          <a:ln w="0">
            <a:noFill/>
          </a:ln>
        </p:spPr>
        <p:style>
          <a:lnRef idx="0">
            <a:scrgbClr r="0" g="0" b="0"/>
          </a:lnRef>
          <a:fillRef idx="0">
            <a:scrgbClr r="0" g="0" b="0"/>
          </a:fillRef>
          <a:effectRef idx="0">
            <a:scrgbClr r="0" g="0" b="0"/>
          </a:effectRef>
          <a:fontRef idx="minor"/>
        </p:style>
      </p:sp>
      <p:sp>
        <p:nvSpPr>
          <p:cNvPr id="44" name="Freeform 5"/>
          <p:cNvSpPr/>
          <p:nvPr/>
        </p:nvSpPr>
        <p:spPr>
          <a:xfrm>
            <a:off x="9005760" y="873000"/>
            <a:ext cx="5090040" cy="4921920"/>
          </a:xfrm>
          <a:custGeom>
            <a:avLst/>
            <a:gdLst/>
            <a:ahLst/>
            <a:cxnLst/>
            <a:rect l="l" t="t" r="r" b="b"/>
            <a:pathLst>
              <a:path w="5091579" h="4923481">
                <a:moveTo>
                  <a:pt x="0" y="0"/>
                </a:moveTo>
                <a:lnTo>
                  <a:pt x="5091579" y="0"/>
                </a:lnTo>
                <a:lnTo>
                  <a:pt x="5091579" y="4923481"/>
                </a:lnTo>
                <a:lnTo>
                  <a:pt x="0" y="4923481"/>
                </a:lnTo>
                <a:lnTo>
                  <a:pt x="0" y="0"/>
                </a:lnTo>
                <a:close/>
              </a:path>
            </a:pathLst>
          </a:custGeom>
          <a:blipFill rotWithShape="0">
            <a:blip r:embed="rId5"/>
            <a:srcRect/>
            <a:stretch/>
          </a:blipFill>
          <a:ln w="0">
            <a:noFill/>
          </a:ln>
        </p:spPr>
        <p:style>
          <a:lnRef idx="0">
            <a:scrgbClr r="0" g="0" b="0"/>
          </a:lnRef>
          <a:fillRef idx="0">
            <a:scrgbClr r="0" g="0" b="0"/>
          </a:fillRef>
          <a:effectRef idx="0">
            <a:scrgbClr r="0" g="0" b="0"/>
          </a:effectRef>
          <a:fontRef idx="minor"/>
        </p:style>
      </p:sp>
      <p:grpSp>
        <p:nvGrpSpPr>
          <p:cNvPr id="45" name="Group 6"/>
          <p:cNvGrpSpPr/>
          <p:nvPr/>
        </p:nvGrpSpPr>
        <p:grpSpPr>
          <a:xfrm>
            <a:off x="0" y="6998040"/>
            <a:ext cx="18286560" cy="2287440"/>
            <a:chOff x="0" y="6998040"/>
            <a:chExt cx="18286560" cy="2287440"/>
          </a:xfrm>
        </p:grpSpPr>
        <p:sp>
          <p:nvSpPr>
            <p:cNvPr id="46" name="Freeform 7"/>
            <p:cNvSpPr/>
            <p:nvPr/>
          </p:nvSpPr>
          <p:spPr>
            <a:xfrm>
              <a:off x="0" y="7142760"/>
              <a:ext cx="18286560" cy="2142720"/>
            </a:xfrm>
            <a:custGeom>
              <a:avLst/>
              <a:gdLst/>
              <a:ahLst/>
              <a:cxnLst/>
              <a:rect l="l" t="t" r="r" b="b"/>
              <a:pathLst>
                <a:path w="4816592" h="564739">
                  <a:moveTo>
                    <a:pt x="0" y="0"/>
                  </a:moveTo>
                  <a:lnTo>
                    <a:pt x="4816592" y="0"/>
                  </a:lnTo>
                  <a:lnTo>
                    <a:pt x="4816592" y="564739"/>
                  </a:lnTo>
                  <a:lnTo>
                    <a:pt x="0" y="564739"/>
                  </a:lnTo>
                  <a:close/>
                </a:path>
              </a:pathLst>
            </a:custGeom>
            <a:solidFill>
              <a:srgbClr val="FFFFFF"/>
            </a:solidFill>
            <a:ln w="0">
              <a:noFill/>
            </a:ln>
          </p:spPr>
          <p:style>
            <a:lnRef idx="0">
              <a:scrgbClr r="0" g="0" b="0"/>
            </a:lnRef>
            <a:fillRef idx="0">
              <a:scrgbClr r="0" g="0" b="0"/>
            </a:fillRef>
            <a:effectRef idx="0">
              <a:scrgbClr r="0" g="0" b="0"/>
            </a:effectRef>
            <a:fontRef idx="minor"/>
          </p:style>
        </p:sp>
        <p:sp>
          <p:nvSpPr>
            <p:cNvPr id="47" name="TextBox 8"/>
            <p:cNvSpPr/>
            <p:nvPr/>
          </p:nvSpPr>
          <p:spPr>
            <a:xfrm>
              <a:off x="0" y="6998040"/>
              <a:ext cx="18286560" cy="2287440"/>
            </a:xfrm>
            <a:prstGeom prst="rect">
              <a:avLst/>
            </a:prstGeom>
            <a:noFill/>
            <a:ln w="0">
              <a:noFill/>
            </a:ln>
          </p:spPr>
          <p:style>
            <a:lnRef idx="0">
              <a:scrgbClr r="0" g="0" b="0"/>
            </a:lnRef>
            <a:fillRef idx="0">
              <a:scrgbClr r="0" g="0" b="0"/>
            </a:fillRef>
            <a:effectRef idx="0">
              <a:scrgbClr r="0" g="0" b="0"/>
            </a:effectRef>
            <a:fontRef idx="minor"/>
          </p:style>
        </p:sp>
      </p:grpSp>
      <p:sp>
        <p:nvSpPr>
          <p:cNvPr id="48" name="TextBox 9"/>
          <p:cNvSpPr/>
          <p:nvPr/>
        </p:nvSpPr>
        <p:spPr>
          <a:xfrm>
            <a:off x="0" y="7364880"/>
            <a:ext cx="18286560" cy="16174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gn="ctr">
              <a:lnSpc>
                <a:spcPts val="6160"/>
              </a:lnSpc>
              <a:buNone/>
            </a:pPr>
            <a:r>
              <a:rPr lang="en-US" sz="4400" b="1" strike="noStrike" spc="-1">
                <a:solidFill>
                  <a:srgbClr val="B89B81"/>
                </a:solidFill>
                <a:latin typeface="Tenez Test Bold"/>
                <a:ea typeface="Tenez Test Bold"/>
              </a:rPr>
              <a:t>NON CORPI, </a:t>
            </a:r>
            <a:r>
              <a:rPr lang="en-US" sz="4400" b="1" strike="noStrike" spc="-1">
                <a:solidFill>
                  <a:srgbClr val="8D2F39"/>
                </a:solidFill>
                <a:latin typeface="Tenez Test Bold"/>
                <a:ea typeface="Tenez Test Bold"/>
              </a:rPr>
              <a:t>PERSONE</a:t>
            </a:r>
            <a:r>
              <a:rPr lang="en-US" sz="4400" b="1" strike="noStrike" spc="-1">
                <a:solidFill>
                  <a:srgbClr val="B89B81"/>
                </a:solidFill>
                <a:latin typeface="Tenez Test Bold"/>
                <a:ea typeface="Tenez Test Bold"/>
              </a:rPr>
              <a:t>.</a:t>
            </a:r>
            <a:endParaRPr lang="it-IT" sz="4400" b="0" strike="noStrike" spc="-1">
              <a:latin typeface="Arial"/>
            </a:endParaRPr>
          </a:p>
          <a:p>
            <a:pPr algn="ctr">
              <a:lnSpc>
                <a:spcPts val="6579"/>
              </a:lnSpc>
              <a:buNone/>
            </a:pPr>
            <a:r>
              <a:rPr lang="en-US" sz="4700" b="1" strike="noStrike" spc="-1">
                <a:solidFill>
                  <a:srgbClr val="B89B81"/>
                </a:solidFill>
                <a:latin typeface="Tenez Test Bold"/>
                <a:ea typeface="Tenez Test Bold"/>
              </a:rPr>
              <a:t>FAR LUCE SUL SENSO DELLA CURA</a:t>
            </a:r>
            <a:endParaRPr lang="it-IT" sz="4700" b="0" strike="noStrike" spc="-1">
              <a:latin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Freeform 2"/>
          <p:cNvSpPr/>
          <p:nvPr/>
        </p:nvSpPr>
        <p:spPr>
          <a:xfrm>
            <a:off x="559080" y="8025840"/>
            <a:ext cx="1960560" cy="1960560"/>
          </a:xfrm>
          <a:custGeom>
            <a:avLst/>
            <a:gdLst/>
            <a:ahLst/>
            <a:cxnLst/>
            <a:rect l="l" t="t" r="r" b="b"/>
            <a:pathLst>
              <a:path w="1962042" h="1962042">
                <a:moveTo>
                  <a:pt x="0" y="0"/>
                </a:moveTo>
                <a:lnTo>
                  <a:pt x="1962042" y="0"/>
                </a:lnTo>
                <a:lnTo>
                  <a:pt x="1962042" y="1962042"/>
                </a:lnTo>
                <a:lnTo>
                  <a:pt x="0" y="1962042"/>
                </a:lnTo>
                <a:lnTo>
                  <a:pt x="0" y="0"/>
                </a:lnTo>
                <a:close/>
              </a:path>
            </a:pathLst>
          </a:custGeom>
          <a:blipFill rotWithShape="0">
            <a:blip r:embed="rId2"/>
            <a:srcRect/>
            <a:stretch/>
          </a:blipFill>
          <a:ln w="0">
            <a:noFill/>
          </a:ln>
        </p:spPr>
        <p:style>
          <a:lnRef idx="0">
            <a:scrgbClr r="0" g="0" b="0"/>
          </a:lnRef>
          <a:fillRef idx="0">
            <a:scrgbClr r="0" g="0" b="0"/>
          </a:fillRef>
          <a:effectRef idx="0">
            <a:scrgbClr r="0" g="0" b="0"/>
          </a:effectRef>
          <a:fontRef idx="minor"/>
        </p:style>
      </p:sp>
      <p:sp>
        <p:nvSpPr>
          <p:cNvPr id="100" name="Freeform 3"/>
          <p:cNvSpPr/>
          <p:nvPr/>
        </p:nvSpPr>
        <p:spPr>
          <a:xfrm>
            <a:off x="12963600" y="406440"/>
            <a:ext cx="1449000" cy="510120"/>
          </a:xfrm>
          <a:custGeom>
            <a:avLst/>
            <a:gdLst/>
            <a:ahLst/>
            <a:cxnLst/>
            <a:rect l="l" t="t" r="r" b="b"/>
            <a:pathLst>
              <a:path w="1450379" h="511578">
                <a:moveTo>
                  <a:pt x="0" y="0"/>
                </a:moveTo>
                <a:lnTo>
                  <a:pt x="1450379" y="0"/>
                </a:lnTo>
                <a:lnTo>
                  <a:pt x="1450379" y="511578"/>
                </a:lnTo>
                <a:lnTo>
                  <a:pt x="0" y="511578"/>
                </a:lnTo>
                <a:lnTo>
                  <a:pt x="0" y="0"/>
                </a:lnTo>
                <a:close/>
              </a:path>
            </a:pathLst>
          </a:custGeom>
          <a:blipFill rotWithShape="0">
            <a:blip r:embed="rId3"/>
            <a:srcRect/>
            <a:stretch/>
          </a:blipFill>
          <a:ln w="0">
            <a:noFill/>
          </a:ln>
        </p:spPr>
        <p:style>
          <a:lnRef idx="0">
            <a:scrgbClr r="0" g="0" b="0"/>
          </a:lnRef>
          <a:fillRef idx="0">
            <a:scrgbClr r="0" g="0" b="0"/>
          </a:fillRef>
          <a:effectRef idx="0">
            <a:scrgbClr r="0" g="0" b="0"/>
          </a:effectRef>
          <a:fontRef idx="minor"/>
        </p:style>
      </p:sp>
      <p:sp>
        <p:nvSpPr>
          <p:cNvPr id="101" name="Freeform 4"/>
          <p:cNvSpPr/>
          <p:nvPr/>
        </p:nvSpPr>
        <p:spPr>
          <a:xfrm>
            <a:off x="14566320" y="382680"/>
            <a:ext cx="1551960" cy="576720"/>
          </a:xfrm>
          <a:custGeom>
            <a:avLst/>
            <a:gdLst/>
            <a:ahLst/>
            <a:cxnLst/>
            <a:rect l="l" t="t" r="r" b="b"/>
            <a:pathLst>
              <a:path w="1553249" h="578337">
                <a:moveTo>
                  <a:pt x="0" y="0"/>
                </a:moveTo>
                <a:lnTo>
                  <a:pt x="1553249" y="0"/>
                </a:lnTo>
                <a:lnTo>
                  <a:pt x="1553249" y="578337"/>
                </a:lnTo>
                <a:lnTo>
                  <a:pt x="0" y="578337"/>
                </a:lnTo>
                <a:lnTo>
                  <a:pt x="0" y="0"/>
                </a:lnTo>
                <a:close/>
              </a:path>
            </a:pathLst>
          </a:custGeom>
          <a:blipFill rotWithShape="0">
            <a:blip r:embed="rId4"/>
            <a:srcRect/>
            <a:stretch/>
          </a:blipFill>
          <a:ln w="0">
            <a:noFill/>
          </a:ln>
        </p:spPr>
        <p:style>
          <a:lnRef idx="0">
            <a:scrgbClr r="0" g="0" b="0"/>
          </a:lnRef>
          <a:fillRef idx="0">
            <a:scrgbClr r="0" g="0" b="0"/>
          </a:fillRef>
          <a:effectRef idx="0">
            <a:scrgbClr r="0" g="0" b="0"/>
          </a:effectRef>
          <a:fontRef idx="minor"/>
        </p:style>
      </p:sp>
      <p:sp>
        <p:nvSpPr>
          <p:cNvPr id="102" name="Freeform 5"/>
          <p:cNvSpPr/>
          <p:nvPr/>
        </p:nvSpPr>
        <p:spPr>
          <a:xfrm>
            <a:off x="16243560" y="266760"/>
            <a:ext cx="1680480" cy="808200"/>
          </a:xfrm>
          <a:custGeom>
            <a:avLst/>
            <a:gdLst/>
            <a:ahLst/>
            <a:cxnLst/>
            <a:rect l="l" t="t" r="r" b="b"/>
            <a:pathLst>
              <a:path w="1682015" h="809638">
                <a:moveTo>
                  <a:pt x="0" y="0"/>
                </a:moveTo>
                <a:lnTo>
                  <a:pt x="1682015" y="0"/>
                </a:lnTo>
                <a:lnTo>
                  <a:pt x="1682015" y="809638"/>
                </a:lnTo>
                <a:lnTo>
                  <a:pt x="0" y="809638"/>
                </a:lnTo>
                <a:lnTo>
                  <a:pt x="0" y="0"/>
                </a:lnTo>
                <a:close/>
              </a:path>
            </a:pathLst>
          </a:custGeom>
          <a:blipFill rotWithShape="0">
            <a:blip r:embed="rId5"/>
            <a:srcRect/>
            <a:stretch/>
          </a:blipFill>
          <a:ln w="0">
            <a:noFill/>
          </a:ln>
        </p:spPr>
        <p:style>
          <a:lnRef idx="0">
            <a:scrgbClr r="0" g="0" b="0"/>
          </a:lnRef>
          <a:fillRef idx="0">
            <a:scrgbClr r="0" g="0" b="0"/>
          </a:fillRef>
          <a:effectRef idx="0">
            <a:scrgbClr r="0" g="0" b="0"/>
          </a:effectRef>
          <a:fontRef idx="minor"/>
        </p:style>
      </p:sp>
      <p:sp>
        <p:nvSpPr>
          <p:cNvPr id="103" name="TextBox 6"/>
          <p:cNvSpPr/>
          <p:nvPr/>
        </p:nvSpPr>
        <p:spPr>
          <a:xfrm>
            <a:off x="2676240" y="9195480"/>
            <a:ext cx="6081120" cy="60444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nSpc>
                <a:spcPts val="2381"/>
              </a:lnSpc>
              <a:buNone/>
            </a:pPr>
            <a:r>
              <a:rPr lang="en-US" sz="1700" b="1" strike="noStrike" spc="-1">
                <a:solidFill>
                  <a:srgbClr val="B89B81"/>
                </a:solidFill>
                <a:latin typeface="Tenez Test Bold"/>
                <a:ea typeface="Tenez Test Bold"/>
              </a:rPr>
              <a:t>NON CORPI, </a:t>
            </a:r>
            <a:r>
              <a:rPr lang="en-US" sz="1700" b="1" strike="noStrike" spc="-1">
                <a:solidFill>
                  <a:srgbClr val="8D2F39"/>
                </a:solidFill>
                <a:latin typeface="Tenez Test Bold"/>
                <a:ea typeface="Tenez Test Bold"/>
              </a:rPr>
              <a:t>PERSONE</a:t>
            </a:r>
            <a:r>
              <a:rPr lang="en-US" sz="1700" b="1" strike="noStrike" spc="-1">
                <a:solidFill>
                  <a:srgbClr val="B89B81"/>
                </a:solidFill>
                <a:latin typeface="Tenez Test Bold"/>
                <a:ea typeface="Tenez Test Bold"/>
              </a:rPr>
              <a:t>. </a:t>
            </a:r>
            <a:endParaRPr lang="it-IT" sz="1700" b="0" strike="noStrike" spc="-1">
              <a:latin typeface="Arial"/>
            </a:endParaRPr>
          </a:p>
          <a:p>
            <a:pPr>
              <a:lnSpc>
                <a:spcPts val="2381"/>
              </a:lnSpc>
              <a:buNone/>
            </a:pPr>
            <a:r>
              <a:rPr lang="en-US" sz="1700" b="1" strike="noStrike" spc="-1">
                <a:solidFill>
                  <a:srgbClr val="B89B81"/>
                </a:solidFill>
                <a:latin typeface="Tenez Test Bold"/>
                <a:ea typeface="Tenez Test Bold"/>
              </a:rPr>
              <a:t>FAR LUCE SUL SENSO DELLA CURA</a:t>
            </a:r>
            <a:endParaRPr lang="it-IT" sz="1700" b="0" strike="noStrike" spc="-1">
              <a:latin typeface="Arial"/>
            </a:endParaRPr>
          </a:p>
        </p:txBody>
      </p:sp>
      <p:sp>
        <p:nvSpPr>
          <p:cNvPr id="104" name="Rettangolo 103"/>
          <p:cNvSpPr/>
          <p:nvPr/>
        </p:nvSpPr>
        <p:spPr>
          <a:xfrm>
            <a:off x="1800000" y="1905840"/>
            <a:ext cx="13139280" cy="6119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gn="ctr">
              <a:lnSpc>
                <a:spcPct val="100000"/>
              </a:lnSpc>
              <a:buNone/>
            </a:pPr>
            <a:endParaRPr lang="it-IT" sz="3600" b="0" strike="noStrike" spc="-1">
              <a:latin typeface="Arial"/>
            </a:endParaRPr>
          </a:p>
          <a:p>
            <a:pPr algn="ctr">
              <a:lnSpc>
                <a:spcPct val="100000"/>
              </a:lnSpc>
              <a:buNone/>
            </a:pPr>
            <a:endParaRPr lang="it-IT" sz="3600" b="0" strike="noStrike" spc="-1">
              <a:latin typeface="Arial"/>
            </a:endParaRPr>
          </a:p>
          <a:p>
            <a:pPr algn="ctr">
              <a:lnSpc>
                <a:spcPct val="100000"/>
              </a:lnSpc>
              <a:buNone/>
            </a:pPr>
            <a:endParaRPr lang="it-IT" sz="5400" b="0" strike="noStrike" spc="-1">
              <a:latin typeface="Arial"/>
            </a:endParaRPr>
          </a:p>
          <a:p>
            <a:pPr algn="ctr">
              <a:lnSpc>
                <a:spcPct val="100000"/>
              </a:lnSpc>
              <a:buNone/>
            </a:pPr>
            <a:r>
              <a:rPr lang="it-IT" sz="5400" b="1" strike="noStrike" spc="-1">
                <a:solidFill>
                  <a:srgbClr val="404040"/>
                </a:solidFill>
                <a:latin typeface="Arial"/>
                <a:ea typeface="DejaVu Sans"/>
              </a:rPr>
              <a:t>Eventi ricreativi e di supporto</a:t>
            </a:r>
            <a:endParaRPr lang="it-IT" sz="5400" b="0" strike="noStrike" spc="-1">
              <a:latin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 name="Freeform 1"/>
          <p:cNvSpPr/>
          <p:nvPr/>
        </p:nvSpPr>
        <p:spPr>
          <a:xfrm>
            <a:off x="559080" y="8025840"/>
            <a:ext cx="1960560" cy="1960560"/>
          </a:xfrm>
          <a:custGeom>
            <a:avLst/>
            <a:gdLst/>
            <a:ahLst/>
            <a:cxnLst/>
            <a:rect l="l" t="t" r="r" b="b"/>
            <a:pathLst>
              <a:path w="1962042" h="1962042">
                <a:moveTo>
                  <a:pt x="0" y="0"/>
                </a:moveTo>
                <a:lnTo>
                  <a:pt x="1962042" y="0"/>
                </a:lnTo>
                <a:lnTo>
                  <a:pt x="1962042" y="1962042"/>
                </a:lnTo>
                <a:lnTo>
                  <a:pt x="0" y="1962042"/>
                </a:lnTo>
                <a:lnTo>
                  <a:pt x="0" y="0"/>
                </a:lnTo>
                <a:close/>
              </a:path>
            </a:pathLst>
          </a:custGeom>
          <a:blipFill rotWithShape="0">
            <a:blip r:embed="rId2"/>
            <a:srcRect/>
            <a:stretch/>
          </a:blipFill>
          <a:ln w="0">
            <a:noFill/>
          </a:ln>
        </p:spPr>
        <p:style>
          <a:lnRef idx="0">
            <a:scrgbClr r="0" g="0" b="0"/>
          </a:lnRef>
          <a:fillRef idx="0">
            <a:scrgbClr r="0" g="0" b="0"/>
          </a:fillRef>
          <a:effectRef idx="0">
            <a:scrgbClr r="0" g="0" b="0"/>
          </a:effectRef>
          <a:fontRef idx="minor"/>
        </p:style>
      </p:sp>
      <p:sp>
        <p:nvSpPr>
          <p:cNvPr id="106" name="Freeform 6"/>
          <p:cNvSpPr/>
          <p:nvPr/>
        </p:nvSpPr>
        <p:spPr>
          <a:xfrm>
            <a:off x="12963600" y="406440"/>
            <a:ext cx="1449000" cy="510120"/>
          </a:xfrm>
          <a:custGeom>
            <a:avLst/>
            <a:gdLst/>
            <a:ahLst/>
            <a:cxnLst/>
            <a:rect l="l" t="t" r="r" b="b"/>
            <a:pathLst>
              <a:path w="1450379" h="511578">
                <a:moveTo>
                  <a:pt x="0" y="0"/>
                </a:moveTo>
                <a:lnTo>
                  <a:pt x="1450379" y="0"/>
                </a:lnTo>
                <a:lnTo>
                  <a:pt x="1450379" y="511578"/>
                </a:lnTo>
                <a:lnTo>
                  <a:pt x="0" y="511578"/>
                </a:lnTo>
                <a:lnTo>
                  <a:pt x="0" y="0"/>
                </a:lnTo>
                <a:close/>
              </a:path>
            </a:pathLst>
          </a:custGeom>
          <a:blipFill rotWithShape="0">
            <a:blip r:embed="rId3"/>
            <a:srcRect/>
            <a:stretch/>
          </a:blipFill>
          <a:ln w="0">
            <a:noFill/>
          </a:ln>
        </p:spPr>
        <p:style>
          <a:lnRef idx="0">
            <a:scrgbClr r="0" g="0" b="0"/>
          </a:lnRef>
          <a:fillRef idx="0">
            <a:scrgbClr r="0" g="0" b="0"/>
          </a:fillRef>
          <a:effectRef idx="0">
            <a:scrgbClr r="0" g="0" b="0"/>
          </a:effectRef>
          <a:fontRef idx="minor"/>
        </p:style>
      </p:sp>
      <p:sp>
        <p:nvSpPr>
          <p:cNvPr id="107" name="Freeform 8"/>
          <p:cNvSpPr/>
          <p:nvPr/>
        </p:nvSpPr>
        <p:spPr>
          <a:xfrm>
            <a:off x="14566320" y="382680"/>
            <a:ext cx="1551960" cy="576720"/>
          </a:xfrm>
          <a:custGeom>
            <a:avLst/>
            <a:gdLst/>
            <a:ahLst/>
            <a:cxnLst/>
            <a:rect l="l" t="t" r="r" b="b"/>
            <a:pathLst>
              <a:path w="1553249" h="578337">
                <a:moveTo>
                  <a:pt x="0" y="0"/>
                </a:moveTo>
                <a:lnTo>
                  <a:pt x="1553249" y="0"/>
                </a:lnTo>
                <a:lnTo>
                  <a:pt x="1553249" y="578337"/>
                </a:lnTo>
                <a:lnTo>
                  <a:pt x="0" y="578337"/>
                </a:lnTo>
                <a:lnTo>
                  <a:pt x="0" y="0"/>
                </a:lnTo>
                <a:close/>
              </a:path>
            </a:pathLst>
          </a:custGeom>
          <a:blipFill rotWithShape="0">
            <a:blip r:embed="rId4"/>
            <a:srcRect/>
            <a:stretch/>
          </a:blipFill>
          <a:ln w="0">
            <a:noFill/>
          </a:ln>
        </p:spPr>
        <p:style>
          <a:lnRef idx="0">
            <a:scrgbClr r="0" g="0" b="0"/>
          </a:lnRef>
          <a:fillRef idx="0">
            <a:scrgbClr r="0" g="0" b="0"/>
          </a:fillRef>
          <a:effectRef idx="0">
            <a:scrgbClr r="0" g="0" b="0"/>
          </a:effectRef>
          <a:fontRef idx="minor"/>
        </p:style>
      </p:sp>
      <p:sp>
        <p:nvSpPr>
          <p:cNvPr id="108" name="Freeform 9"/>
          <p:cNvSpPr/>
          <p:nvPr/>
        </p:nvSpPr>
        <p:spPr>
          <a:xfrm>
            <a:off x="16243560" y="266760"/>
            <a:ext cx="1680480" cy="808200"/>
          </a:xfrm>
          <a:custGeom>
            <a:avLst/>
            <a:gdLst/>
            <a:ahLst/>
            <a:cxnLst/>
            <a:rect l="l" t="t" r="r" b="b"/>
            <a:pathLst>
              <a:path w="1682015" h="809638">
                <a:moveTo>
                  <a:pt x="0" y="0"/>
                </a:moveTo>
                <a:lnTo>
                  <a:pt x="1682015" y="0"/>
                </a:lnTo>
                <a:lnTo>
                  <a:pt x="1682015" y="809638"/>
                </a:lnTo>
                <a:lnTo>
                  <a:pt x="0" y="809638"/>
                </a:lnTo>
                <a:lnTo>
                  <a:pt x="0" y="0"/>
                </a:lnTo>
                <a:close/>
              </a:path>
            </a:pathLst>
          </a:custGeom>
          <a:blipFill rotWithShape="0">
            <a:blip r:embed="rId5"/>
            <a:srcRect/>
            <a:stretch/>
          </a:blipFill>
          <a:ln w="0">
            <a:noFill/>
          </a:ln>
        </p:spPr>
        <p:style>
          <a:lnRef idx="0">
            <a:scrgbClr r="0" g="0" b="0"/>
          </a:lnRef>
          <a:fillRef idx="0">
            <a:scrgbClr r="0" g="0" b="0"/>
          </a:fillRef>
          <a:effectRef idx="0">
            <a:scrgbClr r="0" g="0" b="0"/>
          </a:effectRef>
          <a:fontRef idx="minor"/>
        </p:style>
      </p:sp>
      <p:sp>
        <p:nvSpPr>
          <p:cNvPr id="109" name="TextBox 1"/>
          <p:cNvSpPr/>
          <p:nvPr/>
        </p:nvSpPr>
        <p:spPr>
          <a:xfrm>
            <a:off x="2676240" y="9195480"/>
            <a:ext cx="6081120" cy="60444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nSpc>
                <a:spcPts val="2381"/>
              </a:lnSpc>
              <a:buNone/>
            </a:pPr>
            <a:r>
              <a:rPr lang="en-US" sz="1700" b="1" strike="noStrike" spc="-1">
                <a:solidFill>
                  <a:srgbClr val="B89B81"/>
                </a:solidFill>
                <a:latin typeface="Tenez Test Bold"/>
                <a:ea typeface="Tenez Test Bold"/>
              </a:rPr>
              <a:t>NON CORPI, </a:t>
            </a:r>
            <a:r>
              <a:rPr lang="en-US" sz="1700" b="1" strike="noStrike" spc="-1">
                <a:solidFill>
                  <a:srgbClr val="8D2F39"/>
                </a:solidFill>
                <a:latin typeface="Tenez Test Bold"/>
                <a:ea typeface="Tenez Test Bold"/>
              </a:rPr>
              <a:t>PERSONE</a:t>
            </a:r>
            <a:r>
              <a:rPr lang="en-US" sz="1700" b="1" strike="noStrike" spc="-1">
                <a:solidFill>
                  <a:srgbClr val="B89B81"/>
                </a:solidFill>
                <a:latin typeface="Tenez Test Bold"/>
                <a:ea typeface="Tenez Test Bold"/>
              </a:rPr>
              <a:t>. </a:t>
            </a:r>
            <a:endParaRPr lang="it-IT" sz="1700" b="0" strike="noStrike" spc="-1">
              <a:latin typeface="Arial"/>
            </a:endParaRPr>
          </a:p>
          <a:p>
            <a:pPr>
              <a:lnSpc>
                <a:spcPts val="2381"/>
              </a:lnSpc>
              <a:buNone/>
            </a:pPr>
            <a:r>
              <a:rPr lang="en-US" sz="1700" b="1" strike="noStrike" spc="-1">
                <a:solidFill>
                  <a:srgbClr val="B89B81"/>
                </a:solidFill>
                <a:latin typeface="Tenez Test Bold"/>
                <a:ea typeface="Tenez Test Bold"/>
              </a:rPr>
              <a:t>FAR LUCE SUL SENSO DELLA CURA</a:t>
            </a:r>
            <a:endParaRPr lang="it-IT" sz="1700" b="0" strike="noStrike" spc="-1">
              <a:latin typeface="Arial"/>
            </a:endParaRPr>
          </a:p>
        </p:txBody>
      </p:sp>
      <p:pic>
        <p:nvPicPr>
          <p:cNvPr id="110" name="Immagine 109"/>
          <p:cNvPicPr/>
          <p:nvPr/>
        </p:nvPicPr>
        <p:blipFill>
          <a:blip r:embed="rId6"/>
          <a:stretch/>
        </p:blipFill>
        <p:spPr>
          <a:xfrm>
            <a:off x="2880000" y="1308600"/>
            <a:ext cx="11832480" cy="7886520"/>
          </a:xfrm>
          <a:prstGeom prst="rect">
            <a:avLst/>
          </a:prstGeom>
          <a:ln w="0">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 name="Freeform 22"/>
          <p:cNvSpPr/>
          <p:nvPr/>
        </p:nvSpPr>
        <p:spPr>
          <a:xfrm>
            <a:off x="559080" y="8025840"/>
            <a:ext cx="1960560" cy="1960560"/>
          </a:xfrm>
          <a:custGeom>
            <a:avLst/>
            <a:gdLst/>
            <a:ahLst/>
            <a:cxnLst/>
            <a:rect l="l" t="t" r="r" b="b"/>
            <a:pathLst>
              <a:path w="1962042" h="1962042">
                <a:moveTo>
                  <a:pt x="0" y="0"/>
                </a:moveTo>
                <a:lnTo>
                  <a:pt x="1962042" y="0"/>
                </a:lnTo>
                <a:lnTo>
                  <a:pt x="1962042" y="1962042"/>
                </a:lnTo>
                <a:lnTo>
                  <a:pt x="0" y="1962042"/>
                </a:lnTo>
                <a:lnTo>
                  <a:pt x="0" y="0"/>
                </a:lnTo>
                <a:close/>
              </a:path>
            </a:pathLst>
          </a:custGeom>
          <a:blipFill rotWithShape="0">
            <a:blip r:embed="rId2"/>
            <a:srcRect/>
            <a:stretch/>
          </a:blipFill>
          <a:ln w="0">
            <a:noFill/>
          </a:ln>
        </p:spPr>
        <p:style>
          <a:lnRef idx="0">
            <a:scrgbClr r="0" g="0" b="0"/>
          </a:lnRef>
          <a:fillRef idx="0">
            <a:scrgbClr r="0" g="0" b="0"/>
          </a:fillRef>
          <a:effectRef idx="0">
            <a:scrgbClr r="0" g="0" b="0"/>
          </a:effectRef>
          <a:fontRef idx="minor"/>
        </p:style>
      </p:sp>
      <p:sp>
        <p:nvSpPr>
          <p:cNvPr id="112" name="Freeform 23"/>
          <p:cNvSpPr/>
          <p:nvPr/>
        </p:nvSpPr>
        <p:spPr>
          <a:xfrm>
            <a:off x="12963600" y="406440"/>
            <a:ext cx="1449000" cy="510120"/>
          </a:xfrm>
          <a:custGeom>
            <a:avLst/>
            <a:gdLst/>
            <a:ahLst/>
            <a:cxnLst/>
            <a:rect l="l" t="t" r="r" b="b"/>
            <a:pathLst>
              <a:path w="1450379" h="511578">
                <a:moveTo>
                  <a:pt x="0" y="0"/>
                </a:moveTo>
                <a:lnTo>
                  <a:pt x="1450379" y="0"/>
                </a:lnTo>
                <a:lnTo>
                  <a:pt x="1450379" y="511578"/>
                </a:lnTo>
                <a:lnTo>
                  <a:pt x="0" y="511578"/>
                </a:lnTo>
                <a:lnTo>
                  <a:pt x="0" y="0"/>
                </a:lnTo>
                <a:close/>
              </a:path>
            </a:pathLst>
          </a:custGeom>
          <a:blipFill rotWithShape="0">
            <a:blip r:embed="rId3"/>
            <a:srcRect/>
            <a:stretch/>
          </a:blipFill>
          <a:ln w="0">
            <a:noFill/>
          </a:ln>
        </p:spPr>
        <p:style>
          <a:lnRef idx="0">
            <a:scrgbClr r="0" g="0" b="0"/>
          </a:lnRef>
          <a:fillRef idx="0">
            <a:scrgbClr r="0" g="0" b="0"/>
          </a:fillRef>
          <a:effectRef idx="0">
            <a:scrgbClr r="0" g="0" b="0"/>
          </a:effectRef>
          <a:fontRef idx="minor"/>
        </p:style>
      </p:sp>
      <p:sp>
        <p:nvSpPr>
          <p:cNvPr id="113" name="Freeform 24"/>
          <p:cNvSpPr/>
          <p:nvPr/>
        </p:nvSpPr>
        <p:spPr>
          <a:xfrm>
            <a:off x="14566320" y="382680"/>
            <a:ext cx="1551960" cy="576720"/>
          </a:xfrm>
          <a:custGeom>
            <a:avLst/>
            <a:gdLst/>
            <a:ahLst/>
            <a:cxnLst/>
            <a:rect l="l" t="t" r="r" b="b"/>
            <a:pathLst>
              <a:path w="1553249" h="578337">
                <a:moveTo>
                  <a:pt x="0" y="0"/>
                </a:moveTo>
                <a:lnTo>
                  <a:pt x="1553249" y="0"/>
                </a:lnTo>
                <a:lnTo>
                  <a:pt x="1553249" y="578337"/>
                </a:lnTo>
                <a:lnTo>
                  <a:pt x="0" y="578337"/>
                </a:lnTo>
                <a:lnTo>
                  <a:pt x="0" y="0"/>
                </a:lnTo>
                <a:close/>
              </a:path>
            </a:pathLst>
          </a:custGeom>
          <a:blipFill rotWithShape="0">
            <a:blip r:embed="rId4"/>
            <a:srcRect/>
            <a:stretch/>
          </a:blipFill>
          <a:ln w="0">
            <a:noFill/>
          </a:ln>
        </p:spPr>
        <p:style>
          <a:lnRef idx="0">
            <a:scrgbClr r="0" g="0" b="0"/>
          </a:lnRef>
          <a:fillRef idx="0">
            <a:scrgbClr r="0" g="0" b="0"/>
          </a:fillRef>
          <a:effectRef idx="0">
            <a:scrgbClr r="0" g="0" b="0"/>
          </a:effectRef>
          <a:fontRef idx="minor"/>
        </p:style>
      </p:sp>
      <p:sp>
        <p:nvSpPr>
          <p:cNvPr id="114" name="Freeform 25"/>
          <p:cNvSpPr/>
          <p:nvPr/>
        </p:nvSpPr>
        <p:spPr>
          <a:xfrm>
            <a:off x="16243560" y="266760"/>
            <a:ext cx="1680480" cy="808200"/>
          </a:xfrm>
          <a:custGeom>
            <a:avLst/>
            <a:gdLst/>
            <a:ahLst/>
            <a:cxnLst/>
            <a:rect l="l" t="t" r="r" b="b"/>
            <a:pathLst>
              <a:path w="1682015" h="809638">
                <a:moveTo>
                  <a:pt x="0" y="0"/>
                </a:moveTo>
                <a:lnTo>
                  <a:pt x="1682015" y="0"/>
                </a:lnTo>
                <a:lnTo>
                  <a:pt x="1682015" y="809638"/>
                </a:lnTo>
                <a:lnTo>
                  <a:pt x="0" y="809638"/>
                </a:lnTo>
                <a:lnTo>
                  <a:pt x="0" y="0"/>
                </a:lnTo>
                <a:close/>
              </a:path>
            </a:pathLst>
          </a:custGeom>
          <a:blipFill rotWithShape="0">
            <a:blip r:embed="rId5"/>
            <a:srcRect/>
            <a:stretch/>
          </a:blipFill>
          <a:ln w="0">
            <a:noFill/>
          </a:ln>
        </p:spPr>
        <p:style>
          <a:lnRef idx="0">
            <a:scrgbClr r="0" g="0" b="0"/>
          </a:lnRef>
          <a:fillRef idx="0">
            <a:scrgbClr r="0" g="0" b="0"/>
          </a:fillRef>
          <a:effectRef idx="0">
            <a:scrgbClr r="0" g="0" b="0"/>
          </a:effectRef>
          <a:fontRef idx="minor"/>
        </p:style>
      </p:sp>
      <p:sp>
        <p:nvSpPr>
          <p:cNvPr id="115" name="TextBox 7"/>
          <p:cNvSpPr/>
          <p:nvPr/>
        </p:nvSpPr>
        <p:spPr>
          <a:xfrm>
            <a:off x="2676240" y="9195480"/>
            <a:ext cx="6081120" cy="60444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nSpc>
                <a:spcPts val="2381"/>
              </a:lnSpc>
              <a:buNone/>
            </a:pPr>
            <a:r>
              <a:rPr lang="en-US" sz="1700" b="1" strike="noStrike" spc="-1">
                <a:solidFill>
                  <a:srgbClr val="B89B81"/>
                </a:solidFill>
                <a:latin typeface="Tenez Test Bold"/>
                <a:ea typeface="Tenez Test Bold"/>
              </a:rPr>
              <a:t>NON CORPI, </a:t>
            </a:r>
            <a:r>
              <a:rPr lang="en-US" sz="1700" b="1" strike="noStrike" spc="-1">
                <a:solidFill>
                  <a:srgbClr val="8D2F39"/>
                </a:solidFill>
                <a:latin typeface="Tenez Test Bold"/>
                <a:ea typeface="Tenez Test Bold"/>
              </a:rPr>
              <a:t>PERSONE</a:t>
            </a:r>
            <a:r>
              <a:rPr lang="en-US" sz="1700" b="1" strike="noStrike" spc="-1">
                <a:solidFill>
                  <a:srgbClr val="B89B81"/>
                </a:solidFill>
                <a:latin typeface="Tenez Test Bold"/>
                <a:ea typeface="Tenez Test Bold"/>
              </a:rPr>
              <a:t>. </a:t>
            </a:r>
            <a:endParaRPr lang="it-IT" sz="1700" b="0" strike="noStrike" spc="-1">
              <a:latin typeface="Arial"/>
            </a:endParaRPr>
          </a:p>
          <a:p>
            <a:pPr>
              <a:lnSpc>
                <a:spcPts val="2381"/>
              </a:lnSpc>
              <a:buNone/>
            </a:pPr>
            <a:r>
              <a:rPr lang="en-US" sz="1700" b="1" strike="noStrike" spc="-1">
                <a:solidFill>
                  <a:srgbClr val="B89B81"/>
                </a:solidFill>
                <a:latin typeface="Tenez Test Bold"/>
                <a:ea typeface="Tenez Test Bold"/>
              </a:rPr>
              <a:t>FAR LUCE SUL SENSO DELLA CURA</a:t>
            </a:r>
            <a:endParaRPr lang="it-IT" sz="1700" b="0" strike="noStrike" spc="-1">
              <a:latin typeface="Arial"/>
            </a:endParaRPr>
          </a:p>
        </p:txBody>
      </p:sp>
      <p:pic>
        <p:nvPicPr>
          <p:cNvPr id="116" name="Immagine 115"/>
          <p:cNvPicPr/>
          <p:nvPr/>
        </p:nvPicPr>
        <p:blipFill>
          <a:blip r:embed="rId6"/>
          <a:stretch/>
        </p:blipFill>
        <p:spPr>
          <a:xfrm>
            <a:off x="2918520" y="1080000"/>
            <a:ext cx="12201120" cy="8132400"/>
          </a:xfrm>
          <a:prstGeom prst="rect">
            <a:avLst/>
          </a:prstGeom>
          <a:ln w="0">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Freeform 26"/>
          <p:cNvSpPr/>
          <p:nvPr/>
        </p:nvSpPr>
        <p:spPr>
          <a:xfrm>
            <a:off x="559080" y="8025840"/>
            <a:ext cx="1960560" cy="1960560"/>
          </a:xfrm>
          <a:custGeom>
            <a:avLst/>
            <a:gdLst/>
            <a:ahLst/>
            <a:cxnLst/>
            <a:rect l="l" t="t" r="r" b="b"/>
            <a:pathLst>
              <a:path w="1962042" h="1962042">
                <a:moveTo>
                  <a:pt x="0" y="0"/>
                </a:moveTo>
                <a:lnTo>
                  <a:pt x="1962042" y="0"/>
                </a:lnTo>
                <a:lnTo>
                  <a:pt x="1962042" y="1962042"/>
                </a:lnTo>
                <a:lnTo>
                  <a:pt x="0" y="1962042"/>
                </a:lnTo>
                <a:lnTo>
                  <a:pt x="0" y="0"/>
                </a:lnTo>
                <a:close/>
              </a:path>
            </a:pathLst>
          </a:custGeom>
          <a:blipFill rotWithShape="0">
            <a:blip r:embed="rId2"/>
            <a:srcRect/>
            <a:stretch/>
          </a:blipFill>
          <a:ln w="0">
            <a:noFill/>
          </a:ln>
        </p:spPr>
        <p:style>
          <a:lnRef idx="0">
            <a:scrgbClr r="0" g="0" b="0"/>
          </a:lnRef>
          <a:fillRef idx="0">
            <a:scrgbClr r="0" g="0" b="0"/>
          </a:fillRef>
          <a:effectRef idx="0">
            <a:scrgbClr r="0" g="0" b="0"/>
          </a:effectRef>
          <a:fontRef idx="minor"/>
        </p:style>
      </p:sp>
      <p:sp>
        <p:nvSpPr>
          <p:cNvPr id="118" name="Freeform 27"/>
          <p:cNvSpPr/>
          <p:nvPr/>
        </p:nvSpPr>
        <p:spPr>
          <a:xfrm>
            <a:off x="12963600" y="406440"/>
            <a:ext cx="1449000" cy="510120"/>
          </a:xfrm>
          <a:custGeom>
            <a:avLst/>
            <a:gdLst/>
            <a:ahLst/>
            <a:cxnLst/>
            <a:rect l="l" t="t" r="r" b="b"/>
            <a:pathLst>
              <a:path w="1450379" h="511578">
                <a:moveTo>
                  <a:pt x="0" y="0"/>
                </a:moveTo>
                <a:lnTo>
                  <a:pt x="1450379" y="0"/>
                </a:lnTo>
                <a:lnTo>
                  <a:pt x="1450379" y="511578"/>
                </a:lnTo>
                <a:lnTo>
                  <a:pt x="0" y="511578"/>
                </a:lnTo>
                <a:lnTo>
                  <a:pt x="0" y="0"/>
                </a:lnTo>
                <a:close/>
              </a:path>
            </a:pathLst>
          </a:custGeom>
          <a:blipFill rotWithShape="0">
            <a:blip r:embed="rId3"/>
            <a:srcRect/>
            <a:stretch/>
          </a:blipFill>
          <a:ln w="0">
            <a:noFill/>
          </a:ln>
        </p:spPr>
        <p:style>
          <a:lnRef idx="0">
            <a:scrgbClr r="0" g="0" b="0"/>
          </a:lnRef>
          <a:fillRef idx="0">
            <a:scrgbClr r="0" g="0" b="0"/>
          </a:fillRef>
          <a:effectRef idx="0">
            <a:scrgbClr r="0" g="0" b="0"/>
          </a:effectRef>
          <a:fontRef idx="minor"/>
        </p:style>
      </p:sp>
      <p:sp>
        <p:nvSpPr>
          <p:cNvPr id="119" name="Freeform 28"/>
          <p:cNvSpPr/>
          <p:nvPr/>
        </p:nvSpPr>
        <p:spPr>
          <a:xfrm>
            <a:off x="14566320" y="382680"/>
            <a:ext cx="1551960" cy="576720"/>
          </a:xfrm>
          <a:custGeom>
            <a:avLst/>
            <a:gdLst/>
            <a:ahLst/>
            <a:cxnLst/>
            <a:rect l="l" t="t" r="r" b="b"/>
            <a:pathLst>
              <a:path w="1553249" h="578337">
                <a:moveTo>
                  <a:pt x="0" y="0"/>
                </a:moveTo>
                <a:lnTo>
                  <a:pt x="1553249" y="0"/>
                </a:lnTo>
                <a:lnTo>
                  <a:pt x="1553249" y="578337"/>
                </a:lnTo>
                <a:lnTo>
                  <a:pt x="0" y="578337"/>
                </a:lnTo>
                <a:lnTo>
                  <a:pt x="0" y="0"/>
                </a:lnTo>
                <a:close/>
              </a:path>
            </a:pathLst>
          </a:custGeom>
          <a:blipFill rotWithShape="0">
            <a:blip r:embed="rId4"/>
            <a:srcRect/>
            <a:stretch/>
          </a:blipFill>
          <a:ln w="0">
            <a:noFill/>
          </a:ln>
        </p:spPr>
        <p:style>
          <a:lnRef idx="0">
            <a:scrgbClr r="0" g="0" b="0"/>
          </a:lnRef>
          <a:fillRef idx="0">
            <a:scrgbClr r="0" g="0" b="0"/>
          </a:fillRef>
          <a:effectRef idx="0">
            <a:scrgbClr r="0" g="0" b="0"/>
          </a:effectRef>
          <a:fontRef idx="minor"/>
        </p:style>
      </p:sp>
      <p:sp>
        <p:nvSpPr>
          <p:cNvPr id="120" name="Freeform 29"/>
          <p:cNvSpPr/>
          <p:nvPr/>
        </p:nvSpPr>
        <p:spPr>
          <a:xfrm>
            <a:off x="16243560" y="266760"/>
            <a:ext cx="1680480" cy="808200"/>
          </a:xfrm>
          <a:custGeom>
            <a:avLst/>
            <a:gdLst/>
            <a:ahLst/>
            <a:cxnLst/>
            <a:rect l="l" t="t" r="r" b="b"/>
            <a:pathLst>
              <a:path w="1682015" h="809638">
                <a:moveTo>
                  <a:pt x="0" y="0"/>
                </a:moveTo>
                <a:lnTo>
                  <a:pt x="1682015" y="0"/>
                </a:lnTo>
                <a:lnTo>
                  <a:pt x="1682015" y="809638"/>
                </a:lnTo>
                <a:lnTo>
                  <a:pt x="0" y="809638"/>
                </a:lnTo>
                <a:lnTo>
                  <a:pt x="0" y="0"/>
                </a:lnTo>
                <a:close/>
              </a:path>
            </a:pathLst>
          </a:custGeom>
          <a:blipFill rotWithShape="0">
            <a:blip r:embed="rId5"/>
            <a:srcRect/>
            <a:stretch/>
          </a:blipFill>
          <a:ln w="0">
            <a:noFill/>
          </a:ln>
        </p:spPr>
        <p:style>
          <a:lnRef idx="0">
            <a:scrgbClr r="0" g="0" b="0"/>
          </a:lnRef>
          <a:fillRef idx="0">
            <a:scrgbClr r="0" g="0" b="0"/>
          </a:fillRef>
          <a:effectRef idx="0">
            <a:scrgbClr r="0" g="0" b="0"/>
          </a:effectRef>
          <a:fontRef idx="minor"/>
        </p:style>
      </p:sp>
      <p:sp>
        <p:nvSpPr>
          <p:cNvPr id="121" name="TextBox 10"/>
          <p:cNvSpPr/>
          <p:nvPr/>
        </p:nvSpPr>
        <p:spPr>
          <a:xfrm>
            <a:off x="2676240" y="9195480"/>
            <a:ext cx="6081120" cy="60444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nSpc>
                <a:spcPts val="2381"/>
              </a:lnSpc>
              <a:buNone/>
            </a:pPr>
            <a:r>
              <a:rPr lang="en-US" sz="1700" b="1" strike="noStrike" spc="-1">
                <a:solidFill>
                  <a:srgbClr val="B89B81"/>
                </a:solidFill>
                <a:latin typeface="Tenez Test Bold"/>
                <a:ea typeface="Tenez Test Bold"/>
              </a:rPr>
              <a:t>NON CORPI, </a:t>
            </a:r>
            <a:r>
              <a:rPr lang="en-US" sz="1700" b="1" strike="noStrike" spc="-1">
                <a:solidFill>
                  <a:srgbClr val="8D2F39"/>
                </a:solidFill>
                <a:latin typeface="Tenez Test Bold"/>
                <a:ea typeface="Tenez Test Bold"/>
              </a:rPr>
              <a:t>PERSONE</a:t>
            </a:r>
            <a:r>
              <a:rPr lang="en-US" sz="1700" b="1" strike="noStrike" spc="-1">
                <a:solidFill>
                  <a:srgbClr val="B89B81"/>
                </a:solidFill>
                <a:latin typeface="Tenez Test Bold"/>
                <a:ea typeface="Tenez Test Bold"/>
              </a:rPr>
              <a:t>. </a:t>
            </a:r>
            <a:endParaRPr lang="it-IT" sz="1700" b="0" strike="noStrike" spc="-1">
              <a:latin typeface="Arial"/>
            </a:endParaRPr>
          </a:p>
          <a:p>
            <a:pPr>
              <a:lnSpc>
                <a:spcPts val="2381"/>
              </a:lnSpc>
              <a:buNone/>
            </a:pPr>
            <a:r>
              <a:rPr lang="en-US" sz="1700" b="1" strike="noStrike" spc="-1">
                <a:solidFill>
                  <a:srgbClr val="B89B81"/>
                </a:solidFill>
                <a:latin typeface="Tenez Test Bold"/>
                <a:ea typeface="Tenez Test Bold"/>
              </a:rPr>
              <a:t>FAR LUCE SUL SENSO DELLA CURA</a:t>
            </a:r>
            <a:endParaRPr lang="it-IT" sz="1700" b="0" strike="noStrike" spc="-1">
              <a:latin typeface="Arial"/>
            </a:endParaRPr>
          </a:p>
        </p:txBody>
      </p:sp>
      <p:pic>
        <p:nvPicPr>
          <p:cNvPr id="122" name="Immagine 121"/>
          <p:cNvPicPr/>
          <p:nvPr/>
        </p:nvPicPr>
        <p:blipFill>
          <a:blip r:embed="rId6"/>
          <a:stretch/>
        </p:blipFill>
        <p:spPr>
          <a:xfrm rot="21583800">
            <a:off x="3259080" y="1108800"/>
            <a:ext cx="12201480" cy="8132400"/>
          </a:xfrm>
          <a:prstGeom prst="rect">
            <a:avLst/>
          </a:prstGeom>
          <a:ln w="0">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 name="Freeform 30"/>
          <p:cNvSpPr/>
          <p:nvPr/>
        </p:nvSpPr>
        <p:spPr>
          <a:xfrm>
            <a:off x="559080" y="8025840"/>
            <a:ext cx="1960560" cy="1960560"/>
          </a:xfrm>
          <a:custGeom>
            <a:avLst/>
            <a:gdLst/>
            <a:ahLst/>
            <a:cxnLst/>
            <a:rect l="l" t="t" r="r" b="b"/>
            <a:pathLst>
              <a:path w="1962042" h="1962042">
                <a:moveTo>
                  <a:pt x="0" y="0"/>
                </a:moveTo>
                <a:lnTo>
                  <a:pt x="1962042" y="0"/>
                </a:lnTo>
                <a:lnTo>
                  <a:pt x="1962042" y="1962042"/>
                </a:lnTo>
                <a:lnTo>
                  <a:pt x="0" y="1962042"/>
                </a:lnTo>
                <a:lnTo>
                  <a:pt x="0" y="0"/>
                </a:lnTo>
                <a:close/>
              </a:path>
            </a:pathLst>
          </a:custGeom>
          <a:blipFill rotWithShape="0">
            <a:blip r:embed="rId2"/>
            <a:srcRect/>
            <a:stretch/>
          </a:blipFill>
          <a:ln w="0">
            <a:noFill/>
          </a:ln>
        </p:spPr>
        <p:style>
          <a:lnRef idx="0">
            <a:scrgbClr r="0" g="0" b="0"/>
          </a:lnRef>
          <a:fillRef idx="0">
            <a:scrgbClr r="0" g="0" b="0"/>
          </a:fillRef>
          <a:effectRef idx="0">
            <a:scrgbClr r="0" g="0" b="0"/>
          </a:effectRef>
          <a:fontRef idx="minor"/>
        </p:style>
      </p:sp>
      <p:sp>
        <p:nvSpPr>
          <p:cNvPr id="124" name="Freeform 31"/>
          <p:cNvSpPr/>
          <p:nvPr/>
        </p:nvSpPr>
        <p:spPr>
          <a:xfrm>
            <a:off x="12963600" y="406440"/>
            <a:ext cx="1449000" cy="510120"/>
          </a:xfrm>
          <a:custGeom>
            <a:avLst/>
            <a:gdLst/>
            <a:ahLst/>
            <a:cxnLst/>
            <a:rect l="l" t="t" r="r" b="b"/>
            <a:pathLst>
              <a:path w="1450379" h="511578">
                <a:moveTo>
                  <a:pt x="0" y="0"/>
                </a:moveTo>
                <a:lnTo>
                  <a:pt x="1450379" y="0"/>
                </a:lnTo>
                <a:lnTo>
                  <a:pt x="1450379" y="511578"/>
                </a:lnTo>
                <a:lnTo>
                  <a:pt x="0" y="511578"/>
                </a:lnTo>
                <a:lnTo>
                  <a:pt x="0" y="0"/>
                </a:lnTo>
                <a:close/>
              </a:path>
            </a:pathLst>
          </a:custGeom>
          <a:blipFill rotWithShape="0">
            <a:blip r:embed="rId3"/>
            <a:srcRect/>
            <a:stretch/>
          </a:blipFill>
          <a:ln w="0">
            <a:noFill/>
          </a:ln>
        </p:spPr>
        <p:style>
          <a:lnRef idx="0">
            <a:scrgbClr r="0" g="0" b="0"/>
          </a:lnRef>
          <a:fillRef idx="0">
            <a:scrgbClr r="0" g="0" b="0"/>
          </a:fillRef>
          <a:effectRef idx="0">
            <a:scrgbClr r="0" g="0" b="0"/>
          </a:effectRef>
          <a:fontRef idx="minor"/>
        </p:style>
      </p:sp>
      <p:sp>
        <p:nvSpPr>
          <p:cNvPr id="125" name="Freeform 32"/>
          <p:cNvSpPr/>
          <p:nvPr/>
        </p:nvSpPr>
        <p:spPr>
          <a:xfrm>
            <a:off x="14566320" y="382680"/>
            <a:ext cx="1551960" cy="576720"/>
          </a:xfrm>
          <a:custGeom>
            <a:avLst/>
            <a:gdLst/>
            <a:ahLst/>
            <a:cxnLst/>
            <a:rect l="l" t="t" r="r" b="b"/>
            <a:pathLst>
              <a:path w="1553249" h="578337">
                <a:moveTo>
                  <a:pt x="0" y="0"/>
                </a:moveTo>
                <a:lnTo>
                  <a:pt x="1553249" y="0"/>
                </a:lnTo>
                <a:lnTo>
                  <a:pt x="1553249" y="578337"/>
                </a:lnTo>
                <a:lnTo>
                  <a:pt x="0" y="578337"/>
                </a:lnTo>
                <a:lnTo>
                  <a:pt x="0" y="0"/>
                </a:lnTo>
                <a:close/>
              </a:path>
            </a:pathLst>
          </a:custGeom>
          <a:blipFill rotWithShape="0">
            <a:blip r:embed="rId4"/>
            <a:srcRect/>
            <a:stretch/>
          </a:blipFill>
          <a:ln w="0">
            <a:noFill/>
          </a:ln>
        </p:spPr>
        <p:style>
          <a:lnRef idx="0">
            <a:scrgbClr r="0" g="0" b="0"/>
          </a:lnRef>
          <a:fillRef idx="0">
            <a:scrgbClr r="0" g="0" b="0"/>
          </a:fillRef>
          <a:effectRef idx="0">
            <a:scrgbClr r="0" g="0" b="0"/>
          </a:effectRef>
          <a:fontRef idx="minor"/>
        </p:style>
      </p:sp>
      <p:sp>
        <p:nvSpPr>
          <p:cNvPr id="126" name="Freeform 33"/>
          <p:cNvSpPr/>
          <p:nvPr/>
        </p:nvSpPr>
        <p:spPr>
          <a:xfrm>
            <a:off x="16243560" y="266760"/>
            <a:ext cx="1680480" cy="808200"/>
          </a:xfrm>
          <a:custGeom>
            <a:avLst/>
            <a:gdLst/>
            <a:ahLst/>
            <a:cxnLst/>
            <a:rect l="l" t="t" r="r" b="b"/>
            <a:pathLst>
              <a:path w="1682015" h="809638">
                <a:moveTo>
                  <a:pt x="0" y="0"/>
                </a:moveTo>
                <a:lnTo>
                  <a:pt x="1682015" y="0"/>
                </a:lnTo>
                <a:lnTo>
                  <a:pt x="1682015" y="809638"/>
                </a:lnTo>
                <a:lnTo>
                  <a:pt x="0" y="809638"/>
                </a:lnTo>
                <a:lnTo>
                  <a:pt x="0" y="0"/>
                </a:lnTo>
                <a:close/>
              </a:path>
            </a:pathLst>
          </a:custGeom>
          <a:blipFill rotWithShape="0">
            <a:blip r:embed="rId5"/>
            <a:srcRect/>
            <a:stretch/>
          </a:blipFill>
          <a:ln w="0">
            <a:noFill/>
          </a:ln>
        </p:spPr>
        <p:style>
          <a:lnRef idx="0">
            <a:scrgbClr r="0" g="0" b="0"/>
          </a:lnRef>
          <a:fillRef idx="0">
            <a:scrgbClr r="0" g="0" b="0"/>
          </a:fillRef>
          <a:effectRef idx="0">
            <a:scrgbClr r="0" g="0" b="0"/>
          </a:effectRef>
          <a:fontRef idx="minor"/>
        </p:style>
      </p:sp>
      <p:sp>
        <p:nvSpPr>
          <p:cNvPr id="127" name="TextBox 11"/>
          <p:cNvSpPr/>
          <p:nvPr/>
        </p:nvSpPr>
        <p:spPr>
          <a:xfrm>
            <a:off x="2676240" y="9195480"/>
            <a:ext cx="6081120" cy="60444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nSpc>
                <a:spcPts val="2381"/>
              </a:lnSpc>
              <a:buNone/>
            </a:pPr>
            <a:r>
              <a:rPr lang="en-US" sz="1700" b="1" strike="noStrike" spc="-1">
                <a:solidFill>
                  <a:srgbClr val="B89B81"/>
                </a:solidFill>
                <a:latin typeface="Tenez Test Bold"/>
                <a:ea typeface="Tenez Test Bold"/>
              </a:rPr>
              <a:t>NON CORPI, </a:t>
            </a:r>
            <a:r>
              <a:rPr lang="en-US" sz="1700" b="1" strike="noStrike" spc="-1">
                <a:solidFill>
                  <a:srgbClr val="8D2F39"/>
                </a:solidFill>
                <a:latin typeface="Tenez Test Bold"/>
                <a:ea typeface="Tenez Test Bold"/>
              </a:rPr>
              <a:t>PERSONE</a:t>
            </a:r>
            <a:r>
              <a:rPr lang="en-US" sz="1700" b="1" strike="noStrike" spc="-1">
                <a:solidFill>
                  <a:srgbClr val="B89B81"/>
                </a:solidFill>
                <a:latin typeface="Tenez Test Bold"/>
                <a:ea typeface="Tenez Test Bold"/>
              </a:rPr>
              <a:t>. </a:t>
            </a:r>
            <a:endParaRPr lang="it-IT" sz="1700" b="0" strike="noStrike" spc="-1">
              <a:latin typeface="Arial"/>
            </a:endParaRPr>
          </a:p>
          <a:p>
            <a:pPr>
              <a:lnSpc>
                <a:spcPts val="2381"/>
              </a:lnSpc>
              <a:buNone/>
            </a:pPr>
            <a:r>
              <a:rPr lang="en-US" sz="1700" b="1" strike="noStrike" spc="-1">
                <a:solidFill>
                  <a:srgbClr val="B89B81"/>
                </a:solidFill>
                <a:latin typeface="Tenez Test Bold"/>
                <a:ea typeface="Tenez Test Bold"/>
              </a:rPr>
              <a:t>FAR LUCE SUL SENSO DELLA CURA</a:t>
            </a:r>
            <a:endParaRPr lang="it-IT" sz="1700" b="0" strike="noStrike" spc="-1">
              <a:latin typeface="Arial"/>
            </a:endParaRPr>
          </a:p>
        </p:txBody>
      </p:sp>
      <p:sp>
        <p:nvSpPr>
          <p:cNvPr id="128" name="Rettangolo 127"/>
          <p:cNvSpPr/>
          <p:nvPr/>
        </p:nvSpPr>
        <p:spPr>
          <a:xfrm>
            <a:off x="4860000" y="3600000"/>
            <a:ext cx="8999640" cy="27324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buNone/>
            </a:pPr>
            <a:r>
              <a:rPr lang="it-IT" sz="5400" b="1" strike="noStrike" spc="-1">
                <a:solidFill>
                  <a:srgbClr val="404040"/>
                </a:solidFill>
                <a:latin typeface="Arial"/>
              </a:rPr>
              <a:t>Creazioni ed allestimenti della struttura</a:t>
            </a:r>
            <a:endParaRPr lang="it-IT" sz="5400" b="0" strike="noStrike" spc="-1">
              <a:latin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 name="Freeform 34"/>
          <p:cNvSpPr/>
          <p:nvPr/>
        </p:nvSpPr>
        <p:spPr>
          <a:xfrm>
            <a:off x="559080" y="8025840"/>
            <a:ext cx="1960560" cy="1960560"/>
          </a:xfrm>
          <a:custGeom>
            <a:avLst/>
            <a:gdLst/>
            <a:ahLst/>
            <a:cxnLst/>
            <a:rect l="l" t="t" r="r" b="b"/>
            <a:pathLst>
              <a:path w="1962042" h="1962042">
                <a:moveTo>
                  <a:pt x="0" y="0"/>
                </a:moveTo>
                <a:lnTo>
                  <a:pt x="1962042" y="0"/>
                </a:lnTo>
                <a:lnTo>
                  <a:pt x="1962042" y="1962042"/>
                </a:lnTo>
                <a:lnTo>
                  <a:pt x="0" y="1962042"/>
                </a:lnTo>
                <a:lnTo>
                  <a:pt x="0" y="0"/>
                </a:lnTo>
                <a:close/>
              </a:path>
            </a:pathLst>
          </a:custGeom>
          <a:blipFill rotWithShape="0">
            <a:blip r:embed="rId2"/>
            <a:srcRect/>
            <a:stretch/>
          </a:blipFill>
          <a:ln w="0">
            <a:noFill/>
          </a:ln>
        </p:spPr>
        <p:style>
          <a:lnRef idx="0">
            <a:scrgbClr r="0" g="0" b="0"/>
          </a:lnRef>
          <a:fillRef idx="0">
            <a:scrgbClr r="0" g="0" b="0"/>
          </a:fillRef>
          <a:effectRef idx="0">
            <a:scrgbClr r="0" g="0" b="0"/>
          </a:effectRef>
          <a:fontRef idx="minor"/>
        </p:style>
      </p:sp>
      <p:sp>
        <p:nvSpPr>
          <p:cNvPr id="130" name="Freeform 35"/>
          <p:cNvSpPr/>
          <p:nvPr/>
        </p:nvSpPr>
        <p:spPr>
          <a:xfrm>
            <a:off x="12963600" y="406440"/>
            <a:ext cx="1449000" cy="510120"/>
          </a:xfrm>
          <a:custGeom>
            <a:avLst/>
            <a:gdLst/>
            <a:ahLst/>
            <a:cxnLst/>
            <a:rect l="l" t="t" r="r" b="b"/>
            <a:pathLst>
              <a:path w="1450379" h="511578">
                <a:moveTo>
                  <a:pt x="0" y="0"/>
                </a:moveTo>
                <a:lnTo>
                  <a:pt x="1450379" y="0"/>
                </a:lnTo>
                <a:lnTo>
                  <a:pt x="1450379" y="511578"/>
                </a:lnTo>
                <a:lnTo>
                  <a:pt x="0" y="511578"/>
                </a:lnTo>
                <a:lnTo>
                  <a:pt x="0" y="0"/>
                </a:lnTo>
                <a:close/>
              </a:path>
            </a:pathLst>
          </a:custGeom>
          <a:blipFill rotWithShape="0">
            <a:blip r:embed="rId3"/>
            <a:srcRect/>
            <a:stretch/>
          </a:blipFill>
          <a:ln w="0">
            <a:noFill/>
          </a:ln>
        </p:spPr>
        <p:style>
          <a:lnRef idx="0">
            <a:scrgbClr r="0" g="0" b="0"/>
          </a:lnRef>
          <a:fillRef idx="0">
            <a:scrgbClr r="0" g="0" b="0"/>
          </a:fillRef>
          <a:effectRef idx="0">
            <a:scrgbClr r="0" g="0" b="0"/>
          </a:effectRef>
          <a:fontRef idx="minor"/>
        </p:style>
      </p:sp>
      <p:sp>
        <p:nvSpPr>
          <p:cNvPr id="131" name="Freeform 36"/>
          <p:cNvSpPr/>
          <p:nvPr/>
        </p:nvSpPr>
        <p:spPr>
          <a:xfrm>
            <a:off x="14566320" y="382680"/>
            <a:ext cx="1551960" cy="576720"/>
          </a:xfrm>
          <a:custGeom>
            <a:avLst/>
            <a:gdLst/>
            <a:ahLst/>
            <a:cxnLst/>
            <a:rect l="l" t="t" r="r" b="b"/>
            <a:pathLst>
              <a:path w="1553249" h="578337">
                <a:moveTo>
                  <a:pt x="0" y="0"/>
                </a:moveTo>
                <a:lnTo>
                  <a:pt x="1553249" y="0"/>
                </a:lnTo>
                <a:lnTo>
                  <a:pt x="1553249" y="578337"/>
                </a:lnTo>
                <a:lnTo>
                  <a:pt x="0" y="578337"/>
                </a:lnTo>
                <a:lnTo>
                  <a:pt x="0" y="0"/>
                </a:lnTo>
                <a:close/>
              </a:path>
            </a:pathLst>
          </a:custGeom>
          <a:blipFill rotWithShape="0">
            <a:blip r:embed="rId4"/>
            <a:srcRect/>
            <a:stretch/>
          </a:blipFill>
          <a:ln w="0">
            <a:noFill/>
          </a:ln>
        </p:spPr>
        <p:style>
          <a:lnRef idx="0">
            <a:scrgbClr r="0" g="0" b="0"/>
          </a:lnRef>
          <a:fillRef idx="0">
            <a:scrgbClr r="0" g="0" b="0"/>
          </a:fillRef>
          <a:effectRef idx="0">
            <a:scrgbClr r="0" g="0" b="0"/>
          </a:effectRef>
          <a:fontRef idx="minor"/>
        </p:style>
      </p:sp>
      <p:sp>
        <p:nvSpPr>
          <p:cNvPr id="132" name="Freeform 37"/>
          <p:cNvSpPr/>
          <p:nvPr/>
        </p:nvSpPr>
        <p:spPr>
          <a:xfrm>
            <a:off x="16243560" y="266760"/>
            <a:ext cx="1680480" cy="808200"/>
          </a:xfrm>
          <a:custGeom>
            <a:avLst/>
            <a:gdLst/>
            <a:ahLst/>
            <a:cxnLst/>
            <a:rect l="l" t="t" r="r" b="b"/>
            <a:pathLst>
              <a:path w="1682015" h="809638">
                <a:moveTo>
                  <a:pt x="0" y="0"/>
                </a:moveTo>
                <a:lnTo>
                  <a:pt x="1682015" y="0"/>
                </a:lnTo>
                <a:lnTo>
                  <a:pt x="1682015" y="809638"/>
                </a:lnTo>
                <a:lnTo>
                  <a:pt x="0" y="809638"/>
                </a:lnTo>
                <a:lnTo>
                  <a:pt x="0" y="0"/>
                </a:lnTo>
                <a:close/>
              </a:path>
            </a:pathLst>
          </a:custGeom>
          <a:blipFill rotWithShape="0">
            <a:blip r:embed="rId5"/>
            <a:srcRect/>
            <a:stretch/>
          </a:blipFill>
          <a:ln w="0">
            <a:noFill/>
          </a:ln>
        </p:spPr>
        <p:style>
          <a:lnRef idx="0">
            <a:scrgbClr r="0" g="0" b="0"/>
          </a:lnRef>
          <a:fillRef idx="0">
            <a:scrgbClr r="0" g="0" b="0"/>
          </a:fillRef>
          <a:effectRef idx="0">
            <a:scrgbClr r="0" g="0" b="0"/>
          </a:effectRef>
          <a:fontRef idx="minor"/>
        </p:style>
      </p:sp>
      <p:sp>
        <p:nvSpPr>
          <p:cNvPr id="133" name="TextBox 12"/>
          <p:cNvSpPr/>
          <p:nvPr/>
        </p:nvSpPr>
        <p:spPr>
          <a:xfrm>
            <a:off x="2676240" y="9195480"/>
            <a:ext cx="6081120" cy="60444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nSpc>
                <a:spcPts val="2381"/>
              </a:lnSpc>
              <a:buNone/>
            </a:pPr>
            <a:r>
              <a:rPr lang="en-US" sz="1700" b="1" strike="noStrike" spc="-1">
                <a:solidFill>
                  <a:srgbClr val="B89B81"/>
                </a:solidFill>
                <a:latin typeface="Tenez Test Bold"/>
                <a:ea typeface="Tenez Test Bold"/>
              </a:rPr>
              <a:t>NON CORPI, </a:t>
            </a:r>
            <a:r>
              <a:rPr lang="en-US" sz="1700" b="1" strike="noStrike" spc="-1">
                <a:solidFill>
                  <a:srgbClr val="8D2F39"/>
                </a:solidFill>
                <a:latin typeface="Tenez Test Bold"/>
                <a:ea typeface="Tenez Test Bold"/>
              </a:rPr>
              <a:t>PERSONE</a:t>
            </a:r>
            <a:r>
              <a:rPr lang="en-US" sz="1700" b="1" strike="noStrike" spc="-1">
                <a:solidFill>
                  <a:srgbClr val="B89B81"/>
                </a:solidFill>
                <a:latin typeface="Tenez Test Bold"/>
                <a:ea typeface="Tenez Test Bold"/>
              </a:rPr>
              <a:t>. </a:t>
            </a:r>
            <a:endParaRPr lang="it-IT" sz="1700" b="0" strike="noStrike" spc="-1">
              <a:latin typeface="Arial"/>
            </a:endParaRPr>
          </a:p>
          <a:p>
            <a:pPr>
              <a:lnSpc>
                <a:spcPts val="2381"/>
              </a:lnSpc>
              <a:buNone/>
            </a:pPr>
            <a:r>
              <a:rPr lang="en-US" sz="1700" b="1" strike="noStrike" spc="-1">
                <a:solidFill>
                  <a:srgbClr val="B89B81"/>
                </a:solidFill>
                <a:latin typeface="Tenez Test Bold"/>
                <a:ea typeface="Tenez Test Bold"/>
              </a:rPr>
              <a:t>FAR LUCE SUL SENSO DELLA CURA</a:t>
            </a:r>
            <a:endParaRPr lang="it-IT" sz="1700" b="0" strike="noStrike" spc="-1">
              <a:latin typeface="Arial"/>
            </a:endParaRPr>
          </a:p>
        </p:txBody>
      </p:sp>
      <p:pic>
        <p:nvPicPr>
          <p:cNvPr id="134" name="Immagine 133"/>
          <p:cNvPicPr/>
          <p:nvPr/>
        </p:nvPicPr>
        <p:blipFill>
          <a:blip r:embed="rId6"/>
          <a:stretch/>
        </p:blipFill>
        <p:spPr>
          <a:xfrm>
            <a:off x="6271920" y="840240"/>
            <a:ext cx="5607720" cy="7619400"/>
          </a:xfrm>
          <a:prstGeom prst="rect">
            <a:avLst/>
          </a:prstGeom>
          <a:ln w="0">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 name="Freeform 38"/>
          <p:cNvSpPr/>
          <p:nvPr/>
        </p:nvSpPr>
        <p:spPr>
          <a:xfrm>
            <a:off x="559080" y="8025840"/>
            <a:ext cx="1960560" cy="1960560"/>
          </a:xfrm>
          <a:custGeom>
            <a:avLst/>
            <a:gdLst/>
            <a:ahLst/>
            <a:cxnLst/>
            <a:rect l="l" t="t" r="r" b="b"/>
            <a:pathLst>
              <a:path w="1962042" h="1962042">
                <a:moveTo>
                  <a:pt x="0" y="0"/>
                </a:moveTo>
                <a:lnTo>
                  <a:pt x="1962042" y="0"/>
                </a:lnTo>
                <a:lnTo>
                  <a:pt x="1962042" y="1962042"/>
                </a:lnTo>
                <a:lnTo>
                  <a:pt x="0" y="1962042"/>
                </a:lnTo>
                <a:lnTo>
                  <a:pt x="0" y="0"/>
                </a:lnTo>
                <a:close/>
              </a:path>
            </a:pathLst>
          </a:custGeom>
          <a:blipFill rotWithShape="0">
            <a:blip r:embed="rId2"/>
            <a:srcRect/>
            <a:stretch/>
          </a:blipFill>
          <a:ln w="0">
            <a:noFill/>
          </a:ln>
        </p:spPr>
        <p:style>
          <a:lnRef idx="0">
            <a:scrgbClr r="0" g="0" b="0"/>
          </a:lnRef>
          <a:fillRef idx="0">
            <a:scrgbClr r="0" g="0" b="0"/>
          </a:fillRef>
          <a:effectRef idx="0">
            <a:scrgbClr r="0" g="0" b="0"/>
          </a:effectRef>
          <a:fontRef idx="minor"/>
        </p:style>
      </p:sp>
      <p:sp>
        <p:nvSpPr>
          <p:cNvPr id="136" name="Freeform 39"/>
          <p:cNvSpPr/>
          <p:nvPr/>
        </p:nvSpPr>
        <p:spPr>
          <a:xfrm>
            <a:off x="12963600" y="406440"/>
            <a:ext cx="1449000" cy="510120"/>
          </a:xfrm>
          <a:custGeom>
            <a:avLst/>
            <a:gdLst/>
            <a:ahLst/>
            <a:cxnLst/>
            <a:rect l="l" t="t" r="r" b="b"/>
            <a:pathLst>
              <a:path w="1450379" h="511578">
                <a:moveTo>
                  <a:pt x="0" y="0"/>
                </a:moveTo>
                <a:lnTo>
                  <a:pt x="1450379" y="0"/>
                </a:lnTo>
                <a:lnTo>
                  <a:pt x="1450379" y="511578"/>
                </a:lnTo>
                <a:lnTo>
                  <a:pt x="0" y="511578"/>
                </a:lnTo>
                <a:lnTo>
                  <a:pt x="0" y="0"/>
                </a:lnTo>
                <a:close/>
              </a:path>
            </a:pathLst>
          </a:custGeom>
          <a:blipFill rotWithShape="0">
            <a:blip r:embed="rId3"/>
            <a:srcRect/>
            <a:stretch/>
          </a:blipFill>
          <a:ln w="0">
            <a:noFill/>
          </a:ln>
        </p:spPr>
        <p:style>
          <a:lnRef idx="0">
            <a:scrgbClr r="0" g="0" b="0"/>
          </a:lnRef>
          <a:fillRef idx="0">
            <a:scrgbClr r="0" g="0" b="0"/>
          </a:fillRef>
          <a:effectRef idx="0">
            <a:scrgbClr r="0" g="0" b="0"/>
          </a:effectRef>
          <a:fontRef idx="minor"/>
        </p:style>
      </p:sp>
      <p:sp>
        <p:nvSpPr>
          <p:cNvPr id="137" name="Freeform 40"/>
          <p:cNvSpPr/>
          <p:nvPr/>
        </p:nvSpPr>
        <p:spPr>
          <a:xfrm>
            <a:off x="14566320" y="382680"/>
            <a:ext cx="1551960" cy="576720"/>
          </a:xfrm>
          <a:custGeom>
            <a:avLst/>
            <a:gdLst/>
            <a:ahLst/>
            <a:cxnLst/>
            <a:rect l="l" t="t" r="r" b="b"/>
            <a:pathLst>
              <a:path w="1553249" h="578337">
                <a:moveTo>
                  <a:pt x="0" y="0"/>
                </a:moveTo>
                <a:lnTo>
                  <a:pt x="1553249" y="0"/>
                </a:lnTo>
                <a:lnTo>
                  <a:pt x="1553249" y="578337"/>
                </a:lnTo>
                <a:lnTo>
                  <a:pt x="0" y="578337"/>
                </a:lnTo>
                <a:lnTo>
                  <a:pt x="0" y="0"/>
                </a:lnTo>
                <a:close/>
              </a:path>
            </a:pathLst>
          </a:custGeom>
          <a:blipFill rotWithShape="0">
            <a:blip r:embed="rId4"/>
            <a:srcRect/>
            <a:stretch/>
          </a:blipFill>
          <a:ln w="0">
            <a:noFill/>
          </a:ln>
        </p:spPr>
        <p:style>
          <a:lnRef idx="0">
            <a:scrgbClr r="0" g="0" b="0"/>
          </a:lnRef>
          <a:fillRef idx="0">
            <a:scrgbClr r="0" g="0" b="0"/>
          </a:fillRef>
          <a:effectRef idx="0">
            <a:scrgbClr r="0" g="0" b="0"/>
          </a:effectRef>
          <a:fontRef idx="minor"/>
        </p:style>
      </p:sp>
      <p:sp>
        <p:nvSpPr>
          <p:cNvPr id="138" name="Freeform 41"/>
          <p:cNvSpPr/>
          <p:nvPr/>
        </p:nvSpPr>
        <p:spPr>
          <a:xfrm>
            <a:off x="16243560" y="266760"/>
            <a:ext cx="1680480" cy="808200"/>
          </a:xfrm>
          <a:custGeom>
            <a:avLst/>
            <a:gdLst/>
            <a:ahLst/>
            <a:cxnLst/>
            <a:rect l="l" t="t" r="r" b="b"/>
            <a:pathLst>
              <a:path w="1682015" h="809638">
                <a:moveTo>
                  <a:pt x="0" y="0"/>
                </a:moveTo>
                <a:lnTo>
                  <a:pt x="1682015" y="0"/>
                </a:lnTo>
                <a:lnTo>
                  <a:pt x="1682015" y="809638"/>
                </a:lnTo>
                <a:lnTo>
                  <a:pt x="0" y="809638"/>
                </a:lnTo>
                <a:lnTo>
                  <a:pt x="0" y="0"/>
                </a:lnTo>
                <a:close/>
              </a:path>
            </a:pathLst>
          </a:custGeom>
          <a:blipFill rotWithShape="0">
            <a:blip r:embed="rId5"/>
            <a:srcRect/>
            <a:stretch/>
          </a:blipFill>
          <a:ln w="0">
            <a:noFill/>
          </a:ln>
        </p:spPr>
        <p:style>
          <a:lnRef idx="0">
            <a:scrgbClr r="0" g="0" b="0"/>
          </a:lnRef>
          <a:fillRef idx="0">
            <a:scrgbClr r="0" g="0" b="0"/>
          </a:fillRef>
          <a:effectRef idx="0">
            <a:scrgbClr r="0" g="0" b="0"/>
          </a:effectRef>
          <a:fontRef idx="minor"/>
        </p:style>
      </p:sp>
      <p:sp>
        <p:nvSpPr>
          <p:cNvPr id="139" name="TextBox 13"/>
          <p:cNvSpPr/>
          <p:nvPr/>
        </p:nvSpPr>
        <p:spPr>
          <a:xfrm>
            <a:off x="2676240" y="9195480"/>
            <a:ext cx="6081120" cy="60444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nSpc>
                <a:spcPts val="2381"/>
              </a:lnSpc>
              <a:buNone/>
            </a:pPr>
            <a:r>
              <a:rPr lang="en-US" sz="1700" b="1" strike="noStrike" spc="-1">
                <a:solidFill>
                  <a:srgbClr val="B89B81"/>
                </a:solidFill>
                <a:latin typeface="Tenez Test Bold"/>
                <a:ea typeface="Tenez Test Bold"/>
              </a:rPr>
              <a:t>NON CORPI, </a:t>
            </a:r>
            <a:r>
              <a:rPr lang="en-US" sz="1700" b="1" strike="noStrike" spc="-1">
                <a:solidFill>
                  <a:srgbClr val="8D2F39"/>
                </a:solidFill>
                <a:latin typeface="Tenez Test Bold"/>
                <a:ea typeface="Tenez Test Bold"/>
              </a:rPr>
              <a:t>PERSONE</a:t>
            </a:r>
            <a:r>
              <a:rPr lang="en-US" sz="1700" b="1" strike="noStrike" spc="-1">
                <a:solidFill>
                  <a:srgbClr val="B89B81"/>
                </a:solidFill>
                <a:latin typeface="Tenez Test Bold"/>
                <a:ea typeface="Tenez Test Bold"/>
              </a:rPr>
              <a:t>. </a:t>
            </a:r>
            <a:endParaRPr lang="it-IT" sz="1700" b="0" strike="noStrike" spc="-1">
              <a:latin typeface="Arial"/>
            </a:endParaRPr>
          </a:p>
          <a:p>
            <a:pPr>
              <a:lnSpc>
                <a:spcPts val="2381"/>
              </a:lnSpc>
              <a:buNone/>
            </a:pPr>
            <a:r>
              <a:rPr lang="en-US" sz="1700" b="1" strike="noStrike" spc="-1">
                <a:solidFill>
                  <a:srgbClr val="B89B81"/>
                </a:solidFill>
                <a:latin typeface="Tenez Test Bold"/>
                <a:ea typeface="Tenez Test Bold"/>
              </a:rPr>
              <a:t>FAR LUCE SUL SENSO DELLA CURA</a:t>
            </a:r>
            <a:endParaRPr lang="it-IT" sz="1700" b="0" strike="noStrike" spc="-1">
              <a:latin typeface="Arial"/>
            </a:endParaRPr>
          </a:p>
        </p:txBody>
      </p:sp>
      <p:pic>
        <p:nvPicPr>
          <p:cNvPr id="140" name="Immagine 139"/>
          <p:cNvPicPr/>
          <p:nvPr/>
        </p:nvPicPr>
        <p:blipFill>
          <a:blip r:embed="rId6"/>
          <a:stretch/>
        </p:blipFill>
        <p:spPr>
          <a:xfrm>
            <a:off x="4242600" y="1260000"/>
            <a:ext cx="8177040" cy="7470360"/>
          </a:xfrm>
          <a:prstGeom prst="rect">
            <a:avLst/>
          </a:prstGeom>
          <a:ln w="0">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 name="Freeform 42"/>
          <p:cNvSpPr/>
          <p:nvPr/>
        </p:nvSpPr>
        <p:spPr>
          <a:xfrm>
            <a:off x="559080" y="8025840"/>
            <a:ext cx="1960560" cy="1960560"/>
          </a:xfrm>
          <a:custGeom>
            <a:avLst/>
            <a:gdLst/>
            <a:ahLst/>
            <a:cxnLst/>
            <a:rect l="l" t="t" r="r" b="b"/>
            <a:pathLst>
              <a:path w="1962042" h="1962042">
                <a:moveTo>
                  <a:pt x="0" y="0"/>
                </a:moveTo>
                <a:lnTo>
                  <a:pt x="1962042" y="0"/>
                </a:lnTo>
                <a:lnTo>
                  <a:pt x="1962042" y="1962042"/>
                </a:lnTo>
                <a:lnTo>
                  <a:pt x="0" y="1962042"/>
                </a:lnTo>
                <a:lnTo>
                  <a:pt x="0" y="0"/>
                </a:lnTo>
                <a:close/>
              </a:path>
            </a:pathLst>
          </a:custGeom>
          <a:blipFill rotWithShape="0">
            <a:blip r:embed="rId2"/>
            <a:srcRect/>
            <a:stretch/>
          </a:blipFill>
          <a:ln w="0">
            <a:noFill/>
          </a:ln>
        </p:spPr>
        <p:style>
          <a:lnRef idx="0">
            <a:scrgbClr r="0" g="0" b="0"/>
          </a:lnRef>
          <a:fillRef idx="0">
            <a:scrgbClr r="0" g="0" b="0"/>
          </a:fillRef>
          <a:effectRef idx="0">
            <a:scrgbClr r="0" g="0" b="0"/>
          </a:effectRef>
          <a:fontRef idx="minor"/>
        </p:style>
      </p:sp>
      <p:sp>
        <p:nvSpPr>
          <p:cNvPr id="142" name="Freeform 43"/>
          <p:cNvSpPr/>
          <p:nvPr/>
        </p:nvSpPr>
        <p:spPr>
          <a:xfrm>
            <a:off x="12963600" y="406440"/>
            <a:ext cx="1449000" cy="510120"/>
          </a:xfrm>
          <a:custGeom>
            <a:avLst/>
            <a:gdLst/>
            <a:ahLst/>
            <a:cxnLst/>
            <a:rect l="l" t="t" r="r" b="b"/>
            <a:pathLst>
              <a:path w="1450379" h="511578">
                <a:moveTo>
                  <a:pt x="0" y="0"/>
                </a:moveTo>
                <a:lnTo>
                  <a:pt x="1450379" y="0"/>
                </a:lnTo>
                <a:lnTo>
                  <a:pt x="1450379" y="511578"/>
                </a:lnTo>
                <a:lnTo>
                  <a:pt x="0" y="511578"/>
                </a:lnTo>
                <a:lnTo>
                  <a:pt x="0" y="0"/>
                </a:lnTo>
                <a:close/>
              </a:path>
            </a:pathLst>
          </a:custGeom>
          <a:blipFill rotWithShape="0">
            <a:blip r:embed="rId3"/>
            <a:srcRect/>
            <a:stretch/>
          </a:blipFill>
          <a:ln w="0">
            <a:noFill/>
          </a:ln>
        </p:spPr>
        <p:style>
          <a:lnRef idx="0">
            <a:scrgbClr r="0" g="0" b="0"/>
          </a:lnRef>
          <a:fillRef idx="0">
            <a:scrgbClr r="0" g="0" b="0"/>
          </a:fillRef>
          <a:effectRef idx="0">
            <a:scrgbClr r="0" g="0" b="0"/>
          </a:effectRef>
          <a:fontRef idx="minor"/>
        </p:style>
      </p:sp>
      <p:sp>
        <p:nvSpPr>
          <p:cNvPr id="143" name="Freeform 44"/>
          <p:cNvSpPr/>
          <p:nvPr/>
        </p:nvSpPr>
        <p:spPr>
          <a:xfrm>
            <a:off x="14566320" y="382680"/>
            <a:ext cx="1551960" cy="576720"/>
          </a:xfrm>
          <a:custGeom>
            <a:avLst/>
            <a:gdLst/>
            <a:ahLst/>
            <a:cxnLst/>
            <a:rect l="l" t="t" r="r" b="b"/>
            <a:pathLst>
              <a:path w="1553249" h="578337">
                <a:moveTo>
                  <a:pt x="0" y="0"/>
                </a:moveTo>
                <a:lnTo>
                  <a:pt x="1553249" y="0"/>
                </a:lnTo>
                <a:lnTo>
                  <a:pt x="1553249" y="578337"/>
                </a:lnTo>
                <a:lnTo>
                  <a:pt x="0" y="578337"/>
                </a:lnTo>
                <a:lnTo>
                  <a:pt x="0" y="0"/>
                </a:lnTo>
                <a:close/>
              </a:path>
            </a:pathLst>
          </a:custGeom>
          <a:blipFill rotWithShape="0">
            <a:blip r:embed="rId4"/>
            <a:srcRect/>
            <a:stretch/>
          </a:blipFill>
          <a:ln w="0">
            <a:noFill/>
          </a:ln>
        </p:spPr>
        <p:style>
          <a:lnRef idx="0">
            <a:scrgbClr r="0" g="0" b="0"/>
          </a:lnRef>
          <a:fillRef idx="0">
            <a:scrgbClr r="0" g="0" b="0"/>
          </a:fillRef>
          <a:effectRef idx="0">
            <a:scrgbClr r="0" g="0" b="0"/>
          </a:effectRef>
          <a:fontRef idx="minor"/>
        </p:style>
      </p:sp>
      <p:sp>
        <p:nvSpPr>
          <p:cNvPr id="144" name="Freeform 45"/>
          <p:cNvSpPr/>
          <p:nvPr/>
        </p:nvSpPr>
        <p:spPr>
          <a:xfrm>
            <a:off x="16243560" y="266760"/>
            <a:ext cx="1680480" cy="808200"/>
          </a:xfrm>
          <a:custGeom>
            <a:avLst/>
            <a:gdLst/>
            <a:ahLst/>
            <a:cxnLst/>
            <a:rect l="l" t="t" r="r" b="b"/>
            <a:pathLst>
              <a:path w="1682015" h="809638">
                <a:moveTo>
                  <a:pt x="0" y="0"/>
                </a:moveTo>
                <a:lnTo>
                  <a:pt x="1682015" y="0"/>
                </a:lnTo>
                <a:lnTo>
                  <a:pt x="1682015" y="809638"/>
                </a:lnTo>
                <a:lnTo>
                  <a:pt x="0" y="809638"/>
                </a:lnTo>
                <a:lnTo>
                  <a:pt x="0" y="0"/>
                </a:lnTo>
                <a:close/>
              </a:path>
            </a:pathLst>
          </a:custGeom>
          <a:blipFill rotWithShape="0">
            <a:blip r:embed="rId5"/>
            <a:srcRect/>
            <a:stretch/>
          </a:blipFill>
          <a:ln w="0">
            <a:noFill/>
          </a:ln>
        </p:spPr>
        <p:style>
          <a:lnRef idx="0">
            <a:scrgbClr r="0" g="0" b="0"/>
          </a:lnRef>
          <a:fillRef idx="0">
            <a:scrgbClr r="0" g="0" b="0"/>
          </a:fillRef>
          <a:effectRef idx="0">
            <a:scrgbClr r="0" g="0" b="0"/>
          </a:effectRef>
          <a:fontRef idx="minor"/>
        </p:style>
      </p:sp>
      <p:sp>
        <p:nvSpPr>
          <p:cNvPr id="145" name="TextBox 14"/>
          <p:cNvSpPr/>
          <p:nvPr/>
        </p:nvSpPr>
        <p:spPr>
          <a:xfrm>
            <a:off x="2676240" y="9195480"/>
            <a:ext cx="6081120" cy="60444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nSpc>
                <a:spcPts val="2381"/>
              </a:lnSpc>
              <a:buNone/>
            </a:pPr>
            <a:r>
              <a:rPr lang="en-US" sz="1700" b="1" strike="noStrike" spc="-1">
                <a:solidFill>
                  <a:srgbClr val="B89B81"/>
                </a:solidFill>
                <a:latin typeface="Tenez Test Bold"/>
                <a:ea typeface="Tenez Test Bold"/>
              </a:rPr>
              <a:t>NON CORPI, </a:t>
            </a:r>
            <a:r>
              <a:rPr lang="en-US" sz="1700" b="1" strike="noStrike" spc="-1">
                <a:solidFill>
                  <a:srgbClr val="8D2F39"/>
                </a:solidFill>
                <a:latin typeface="Tenez Test Bold"/>
                <a:ea typeface="Tenez Test Bold"/>
              </a:rPr>
              <a:t>PERSONE</a:t>
            </a:r>
            <a:r>
              <a:rPr lang="en-US" sz="1700" b="1" strike="noStrike" spc="-1">
                <a:solidFill>
                  <a:srgbClr val="B89B81"/>
                </a:solidFill>
                <a:latin typeface="Tenez Test Bold"/>
                <a:ea typeface="Tenez Test Bold"/>
              </a:rPr>
              <a:t>. </a:t>
            </a:r>
            <a:endParaRPr lang="it-IT" sz="1700" b="0" strike="noStrike" spc="-1">
              <a:latin typeface="Arial"/>
            </a:endParaRPr>
          </a:p>
          <a:p>
            <a:pPr>
              <a:lnSpc>
                <a:spcPts val="2381"/>
              </a:lnSpc>
              <a:buNone/>
            </a:pPr>
            <a:r>
              <a:rPr lang="en-US" sz="1700" b="1" strike="noStrike" spc="-1">
                <a:solidFill>
                  <a:srgbClr val="B89B81"/>
                </a:solidFill>
                <a:latin typeface="Tenez Test Bold"/>
                <a:ea typeface="Tenez Test Bold"/>
              </a:rPr>
              <a:t>FAR LUCE SUL SENSO DELLA CURA</a:t>
            </a:r>
            <a:endParaRPr lang="it-IT" sz="1700" b="0" strike="noStrike" spc="-1">
              <a:latin typeface="Arial"/>
            </a:endParaRPr>
          </a:p>
        </p:txBody>
      </p:sp>
      <p:sp>
        <p:nvSpPr>
          <p:cNvPr id="146" name="Rettangolo 145"/>
          <p:cNvSpPr/>
          <p:nvPr/>
        </p:nvSpPr>
        <p:spPr>
          <a:xfrm>
            <a:off x="2677320" y="4721760"/>
            <a:ext cx="12981960" cy="8553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gn="ctr">
              <a:lnSpc>
                <a:spcPct val="100000"/>
              </a:lnSpc>
              <a:buNone/>
            </a:pPr>
            <a:r>
              <a:rPr lang="it-IT" sz="5400" b="1" strike="noStrike" spc="-1">
                <a:solidFill>
                  <a:srgbClr val="404040"/>
                </a:solidFill>
                <a:latin typeface="Arial"/>
              </a:rPr>
              <a:t>Uscite esterne</a:t>
            </a:r>
            <a:endParaRPr lang="it-IT" sz="5400" b="0" strike="noStrike" spc="-1">
              <a:latin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 name="Freeform 46"/>
          <p:cNvSpPr/>
          <p:nvPr/>
        </p:nvSpPr>
        <p:spPr>
          <a:xfrm>
            <a:off x="559080" y="8025840"/>
            <a:ext cx="1960560" cy="1960560"/>
          </a:xfrm>
          <a:custGeom>
            <a:avLst/>
            <a:gdLst/>
            <a:ahLst/>
            <a:cxnLst/>
            <a:rect l="l" t="t" r="r" b="b"/>
            <a:pathLst>
              <a:path w="1962042" h="1962042">
                <a:moveTo>
                  <a:pt x="0" y="0"/>
                </a:moveTo>
                <a:lnTo>
                  <a:pt x="1962042" y="0"/>
                </a:lnTo>
                <a:lnTo>
                  <a:pt x="1962042" y="1962042"/>
                </a:lnTo>
                <a:lnTo>
                  <a:pt x="0" y="1962042"/>
                </a:lnTo>
                <a:lnTo>
                  <a:pt x="0" y="0"/>
                </a:lnTo>
                <a:close/>
              </a:path>
            </a:pathLst>
          </a:custGeom>
          <a:blipFill rotWithShape="0">
            <a:blip r:embed="rId2"/>
            <a:srcRect/>
            <a:stretch/>
          </a:blipFill>
          <a:ln w="0">
            <a:noFill/>
          </a:ln>
        </p:spPr>
        <p:style>
          <a:lnRef idx="0">
            <a:scrgbClr r="0" g="0" b="0"/>
          </a:lnRef>
          <a:fillRef idx="0">
            <a:scrgbClr r="0" g="0" b="0"/>
          </a:fillRef>
          <a:effectRef idx="0">
            <a:scrgbClr r="0" g="0" b="0"/>
          </a:effectRef>
          <a:fontRef idx="minor"/>
        </p:style>
      </p:sp>
      <p:sp>
        <p:nvSpPr>
          <p:cNvPr id="148" name="Freeform 47"/>
          <p:cNvSpPr/>
          <p:nvPr/>
        </p:nvSpPr>
        <p:spPr>
          <a:xfrm>
            <a:off x="12963600" y="406440"/>
            <a:ext cx="1449000" cy="510120"/>
          </a:xfrm>
          <a:custGeom>
            <a:avLst/>
            <a:gdLst/>
            <a:ahLst/>
            <a:cxnLst/>
            <a:rect l="l" t="t" r="r" b="b"/>
            <a:pathLst>
              <a:path w="1450379" h="511578">
                <a:moveTo>
                  <a:pt x="0" y="0"/>
                </a:moveTo>
                <a:lnTo>
                  <a:pt x="1450379" y="0"/>
                </a:lnTo>
                <a:lnTo>
                  <a:pt x="1450379" y="511578"/>
                </a:lnTo>
                <a:lnTo>
                  <a:pt x="0" y="511578"/>
                </a:lnTo>
                <a:lnTo>
                  <a:pt x="0" y="0"/>
                </a:lnTo>
                <a:close/>
              </a:path>
            </a:pathLst>
          </a:custGeom>
          <a:blipFill rotWithShape="0">
            <a:blip r:embed="rId3"/>
            <a:srcRect/>
            <a:stretch/>
          </a:blipFill>
          <a:ln w="0">
            <a:noFill/>
          </a:ln>
        </p:spPr>
        <p:style>
          <a:lnRef idx="0">
            <a:scrgbClr r="0" g="0" b="0"/>
          </a:lnRef>
          <a:fillRef idx="0">
            <a:scrgbClr r="0" g="0" b="0"/>
          </a:fillRef>
          <a:effectRef idx="0">
            <a:scrgbClr r="0" g="0" b="0"/>
          </a:effectRef>
          <a:fontRef idx="minor"/>
        </p:style>
      </p:sp>
      <p:sp>
        <p:nvSpPr>
          <p:cNvPr id="149" name="Freeform 48"/>
          <p:cNvSpPr/>
          <p:nvPr/>
        </p:nvSpPr>
        <p:spPr>
          <a:xfrm>
            <a:off x="14566320" y="382680"/>
            <a:ext cx="1551960" cy="576720"/>
          </a:xfrm>
          <a:custGeom>
            <a:avLst/>
            <a:gdLst/>
            <a:ahLst/>
            <a:cxnLst/>
            <a:rect l="l" t="t" r="r" b="b"/>
            <a:pathLst>
              <a:path w="1553249" h="578337">
                <a:moveTo>
                  <a:pt x="0" y="0"/>
                </a:moveTo>
                <a:lnTo>
                  <a:pt x="1553249" y="0"/>
                </a:lnTo>
                <a:lnTo>
                  <a:pt x="1553249" y="578337"/>
                </a:lnTo>
                <a:lnTo>
                  <a:pt x="0" y="578337"/>
                </a:lnTo>
                <a:lnTo>
                  <a:pt x="0" y="0"/>
                </a:lnTo>
                <a:close/>
              </a:path>
            </a:pathLst>
          </a:custGeom>
          <a:blipFill rotWithShape="0">
            <a:blip r:embed="rId4"/>
            <a:srcRect/>
            <a:stretch/>
          </a:blipFill>
          <a:ln w="0">
            <a:noFill/>
          </a:ln>
        </p:spPr>
        <p:style>
          <a:lnRef idx="0">
            <a:scrgbClr r="0" g="0" b="0"/>
          </a:lnRef>
          <a:fillRef idx="0">
            <a:scrgbClr r="0" g="0" b="0"/>
          </a:fillRef>
          <a:effectRef idx="0">
            <a:scrgbClr r="0" g="0" b="0"/>
          </a:effectRef>
          <a:fontRef idx="minor"/>
        </p:style>
      </p:sp>
      <p:sp>
        <p:nvSpPr>
          <p:cNvPr id="150" name="Freeform 49"/>
          <p:cNvSpPr/>
          <p:nvPr/>
        </p:nvSpPr>
        <p:spPr>
          <a:xfrm>
            <a:off x="16243560" y="266760"/>
            <a:ext cx="1680480" cy="808200"/>
          </a:xfrm>
          <a:custGeom>
            <a:avLst/>
            <a:gdLst/>
            <a:ahLst/>
            <a:cxnLst/>
            <a:rect l="l" t="t" r="r" b="b"/>
            <a:pathLst>
              <a:path w="1682015" h="809638">
                <a:moveTo>
                  <a:pt x="0" y="0"/>
                </a:moveTo>
                <a:lnTo>
                  <a:pt x="1682015" y="0"/>
                </a:lnTo>
                <a:lnTo>
                  <a:pt x="1682015" y="809638"/>
                </a:lnTo>
                <a:lnTo>
                  <a:pt x="0" y="809638"/>
                </a:lnTo>
                <a:lnTo>
                  <a:pt x="0" y="0"/>
                </a:lnTo>
                <a:close/>
              </a:path>
            </a:pathLst>
          </a:custGeom>
          <a:blipFill rotWithShape="0">
            <a:blip r:embed="rId5"/>
            <a:srcRect/>
            <a:stretch/>
          </a:blipFill>
          <a:ln w="0">
            <a:noFill/>
          </a:ln>
        </p:spPr>
        <p:style>
          <a:lnRef idx="0">
            <a:scrgbClr r="0" g="0" b="0"/>
          </a:lnRef>
          <a:fillRef idx="0">
            <a:scrgbClr r="0" g="0" b="0"/>
          </a:fillRef>
          <a:effectRef idx="0">
            <a:scrgbClr r="0" g="0" b="0"/>
          </a:effectRef>
          <a:fontRef idx="minor"/>
        </p:style>
      </p:sp>
      <p:sp>
        <p:nvSpPr>
          <p:cNvPr id="151" name="TextBox 15"/>
          <p:cNvSpPr/>
          <p:nvPr/>
        </p:nvSpPr>
        <p:spPr>
          <a:xfrm>
            <a:off x="2676240" y="9195480"/>
            <a:ext cx="6081120" cy="60444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nSpc>
                <a:spcPts val="2381"/>
              </a:lnSpc>
              <a:buNone/>
            </a:pPr>
            <a:r>
              <a:rPr lang="en-US" sz="1700" b="1" strike="noStrike" spc="-1">
                <a:solidFill>
                  <a:srgbClr val="B89B81"/>
                </a:solidFill>
                <a:latin typeface="Tenez Test Bold"/>
                <a:ea typeface="Tenez Test Bold"/>
              </a:rPr>
              <a:t>NON CORPI, </a:t>
            </a:r>
            <a:r>
              <a:rPr lang="en-US" sz="1700" b="1" strike="noStrike" spc="-1">
                <a:solidFill>
                  <a:srgbClr val="8D2F39"/>
                </a:solidFill>
                <a:latin typeface="Tenez Test Bold"/>
                <a:ea typeface="Tenez Test Bold"/>
              </a:rPr>
              <a:t>PERSONE</a:t>
            </a:r>
            <a:r>
              <a:rPr lang="en-US" sz="1700" b="1" strike="noStrike" spc="-1">
                <a:solidFill>
                  <a:srgbClr val="B89B81"/>
                </a:solidFill>
                <a:latin typeface="Tenez Test Bold"/>
                <a:ea typeface="Tenez Test Bold"/>
              </a:rPr>
              <a:t>. </a:t>
            </a:r>
            <a:endParaRPr lang="it-IT" sz="1700" b="0" strike="noStrike" spc="-1">
              <a:latin typeface="Arial"/>
            </a:endParaRPr>
          </a:p>
          <a:p>
            <a:pPr>
              <a:lnSpc>
                <a:spcPts val="2381"/>
              </a:lnSpc>
              <a:buNone/>
            </a:pPr>
            <a:r>
              <a:rPr lang="en-US" sz="1700" b="1" strike="noStrike" spc="-1">
                <a:solidFill>
                  <a:srgbClr val="B89B81"/>
                </a:solidFill>
                <a:latin typeface="Tenez Test Bold"/>
                <a:ea typeface="Tenez Test Bold"/>
              </a:rPr>
              <a:t>FAR LUCE SUL SENSO DELLA CURA</a:t>
            </a:r>
            <a:endParaRPr lang="it-IT" sz="1700" b="0" strike="noStrike" spc="-1">
              <a:latin typeface="Arial"/>
            </a:endParaRPr>
          </a:p>
        </p:txBody>
      </p:sp>
      <p:pic>
        <p:nvPicPr>
          <p:cNvPr id="152" name="Immagine 151"/>
          <p:cNvPicPr/>
          <p:nvPr/>
        </p:nvPicPr>
        <p:blipFill>
          <a:blip r:embed="rId6"/>
          <a:stretch/>
        </p:blipFill>
        <p:spPr>
          <a:xfrm>
            <a:off x="2520000" y="1413360"/>
            <a:ext cx="11159640" cy="7754040"/>
          </a:xfrm>
          <a:prstGeom prst="rect">
            <a:avLst/>
          </a:prstGeom>
          <a:ln w="0">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 name="Freeform 50"/>
          <p:cNvSpPr/>
          <p:nvPr/>
        </p:nvSpPr>
        <p:spPr>
          <a:xfrm>
            <a:off x="559080" y="8025840"/>
            <a:ext cx="1960560" cy="1960560"/>
          </a:xfrm>
          <a:custGeom>
            <a:avLst/>
            <a:gdLst/>
            <a:ahLst/>
            <a:cxnLst/>
            <a:rect l="l" t="t" r="r" b="b"/>
            <a:pathLst>
              <a:path w="1962042" h="1962042">
                <a:moveTo>
                  <a:pt x="0" y="0"/>
                </a:moveTo>
                <a:lnTo>
                  <a:pt x="1962042" y="0"/>
                </a:lnTo>
                <a:lnTo>
                  <a:pt x="1962042" y="1962042"/>
                </a:lnTo>
                <a:lnTo>
                  <a:pt x="0" y="1962042"/>
                </a:lnTo>
                <a:lnTo>
                  <a:pt x="0" y="0"/>
                </a:lnTo>
                <a:close/>
              </a:path>
            </a:pathLst>
          </a:custGeom>
          <a:blipFill rotWithShape="0">
            <a:blip r:embed="rId2"/>
            <a:srcRect/>
            <a:stretch/>
          </a:blipFill>
          <a:ln w="0">
            <a:noFill/>
          </a:ln>
        </p:spPr>
        <p:style>
          <a:lnRef idx="0">
            <a:scrgbClr r="0" g="0" b="0"/>
          </a:lnRef>
          <a:fillRef idx="0">
            <a:scrgbClr r="0" g="0" b="0"/>
          </a:fillRef>
          <a:effectRef idx="0">
            <a:scrgbClr r="0" g="0" b="0"/>
          </a:effectRef>
          <a:fontRef idx="minor"/>
        </p:style>
      </p:sp>
      <p:sp>
        <p:nvSpPr>
          <p:cNvPr id="154" name="Freeform 51"/>
          <p:cNvSpPr/>
          <p:nvPr/>
        </p:nvSpPr>
        <p:spPr>
          <a:xfrm>
            <a:off x="12963600" y="406440"/>
            <a:ext cx="1449000" cy="510120"/>
          </a:xfrm>
          <a:custGeom>
            <a:avLst/>
            <a:gdLst/>
            <a:ahLst/>
            <a:cxnLst/>
            <a:rect l="l" t="t" r="r" b="b"/>
            <a:pathLst>
              <a:path w="1450379" h="511578">
                <a:moveTo>
                  <a:pt x="0" y="0"/>
                </a:moveTo>
                <a:lnTo>
                  <a:pt x="1450379" y="0"/>
                </a:lnTo>
                <a:lnTo>
                  <a:pt x="1450379" y="511578"/>
                </a:lnTo>
                <a:lnTo>
                  <a:pt x="0" y="511578"/>
                </a:lnTo>
                <a:lnTo>
                  <a:pt x="0" y="0"/>
                </a:lnTo>
                <a:close/>
              </a:path>
            </a:pathLst>
          </a:custGeom>
          <a:blipFill rotWithShape="0">
            <a:blip r:embed="rId3"/>
            <a:srcRect/>
            <a:stretch/>
          </a:blipFill>
          <a:ln w="0">
            <a:noFill/>
          </a:ln>
        </p:spPr>
        <p:style>
          <a:lnRef idx="0">
            <a:scrgbClr r="0" g="0" b="0"/>
          </a:lnRef>
          <a:fillRef idx="0">
            <a:scrgbClr r="0" g="0" b="0"/>
          </a:fillRef>
          <a:effectRef idx="0">
            <a:scrgbClr r="0" g="0" b="0"/>
          </a:effectRef>
          <a:fontRef idx="minor"/>
        </p:style>
      </p:sp>
      <p:sp>
        <p:nvSpPr>
          <p:cNvPr id="155" name="Freeform 52"/>
          <p:cNvSpPr/>
          <p:nvPr/>
        </p:nvSpPr>
        <p:spPr>
          <a:xfrm>
            <a:off x="14566320" y="382680"/>
            <a:ext cx="1551960" cy="576720"/>
          </a:xfrm>
          <a:custGeom>
            <a:avLst/>
            <a:gdLst/>
            <a:ahLst/>
            <a:cxnLst/>
            <a:rect l="l" t="t" r="r" b="b"/>
            <a:pathLst>
              <a:path w="1553249" h="578337">
                <a:moveTo>
                  <a:pt x="0" y="0"/>
                </a:moveTo>
                <a:lnTo>
                  <a:pt x="1553249" y="0"/>
                </a:lnTo>
                <a:lnTo>
                  <a:pt x="1553249" y="578337"/>
                </a:lnTo>
                <a:lnTo>
                  <a:pt x="0" y="578337"/>
                </a:lnTo>
                <a:lnTo>
                  <a:pt x="0" y="0"/>
                </a:lnTo>
                <a:close/>
              </a:path>
            </a:pathLst>
          </a:custGeom>
          <a:blipFill rotWithShape="0">
            <a:blip r:embed="rId4"/>
            <a:srcRect/>
            <a:stretch/>
          </a:blipFill>
          <a:ln w="0">
            <a:noFill/>
          </a:ln>
        </p:spPr>
        <p:style>
          <a:lnRef idx="0">
            <a:scrgbClr r="0" g="0" b="0"/>
          </a:lnRef>
          <a:fillRef idx="0">
            <a:scrgbClr r="0" g="0" b="0"/>
          </a:fillRef>
          <a:effectRef idx="0">
            <a:scrgbClr r="0" g="0" b="0"/>
          </a:effectRef>
          <a:fontRef idx="minor"/>
        </p:style>
      </p:sp>
      <p:sp>
        <p:nvSpPr>
          <p:cNvPr id="156" name="Freeform 53"/>
          <p:cNvSpPr/>
          <p:nvPr/>
        </p:nvSpPr>
        <p:spPr>
          <a:xfrm>
            <a:off x="16243560" y="266760"/>
            <a:ext cx="1680480" cy="808200"/>
          </a:xfrm>
          <a:custGeom>
            <a:avLst/>
            <a:gdLst/>
            <a:ahLst/>
            <a:cxnLst/>
            <a:rect l="l" t="t" r="r" b="b"/>
            <a:pathLst>
              <a:path w="1682015" h="809638">
                <a:moveTo>
                  <a:pt x="0" y="0"/>
                </a:moveTo>
                <a:lnTo>
                  <a:pt x="1682015" y="0"/>
                </a:lnTo>
                <a:lnTo>
                  <a:pt x="1682015" y="809638"/>
                </a:lnTo>
                <a:lnTo>
                  <a:pt x="0" y="809638"/>
                </a:lnTo>
                <a:lnTo>
                  <a:pt x="0" y="0"/>
                </a:lnTo>
                <a:close/>
              </a:path>
            </a:pathLst>
          </a:custGeom>
          <a:blipFill rotWithShape="0">
            <a:blip r:embed="rId5"/>
            <a:srcRect/>
            <a:stretch/>
          </a:blipFill>
          <a:ln w="0">
            <a:noFill/>
          </a:ln>
        </p:spPr>
        <p:style>
          <a:lnRef idx="0">
            <a:scrgbClr r="0" g="0" b="0"/>
          </a:lnRef>
          <a:fillRef idx="0">
            <a:scrgbClr r="0" g="0" b="0"/>
          </a:fillRef>
          <a:effectRef idx="0">
            <a:scrgbClr r="0" g="0" b="0"/>
          </a:effectRef>
          <a:fontRef idx="minor"/>
        </p:style>
      </p:sp>
      <p:sp>
        <p:nvSpPr>
          <p:cNvPr id="157" name="TextBox 16"/>
          <p:cNvSpPr/>
          <p:nvPr/>
        </p:nvSpPr>
        <p:spPr>
          <a:xfrm>
            <a:off x="2676240" y="9195480"/>
            <a:ext cx="6081120" cy="60444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nSpc>
                <a:spcPts val="2381"/>
              </a:lnSpc>
              <a:buNone/>
            </a:pPr>
            <a:r>
              <a:rPr lang="en-US" sz="1700" b="1" strike="noStrike" spc="-1">
                <a:solidFill>
                  <a:srgbClr val="B89B81"/>
                </a:solidFill>
                <a:latin typeface="Tenez Test Bold"/>
                <a:ea typeface="Tenez Test Bold"/>
              </a:rPr>
              <a:t>NON CORPI, </a:t>
            </a:r>
            <a:r>
              <a:rPr lang="en-US" sz="1700" b="1" strike="noStrike" spc="-1">
                <a:solidFill>
                  <a:srgbClr val="8D2F39"/>
                </a:solidFill>
                <a:latin typeface="Tenez Test Bold"/>
                <a:ea typeface="Tenez Test Bold"/>
              </a:rPr>
              <a:t>PERSONE</a:t>
            </a:r>
            <a:r>
              <a:rPr lang="en-US" sz="1700" b="1" strike="noStrike" spc="-1">
                <a:solidFill>
                  <a:srgbClr val="B89B81"/>
                </a:solidFill>
                <a:latin typeface="Tenez Test Bold"/>
                <a:ea typeface="Tenez Test Bold"/>
              </a:rPr>
              <a:t>. </a:t>
            </a:r>
            <a:endParaRPr lang="it-IT" sz="1700" b="0" strike="noStrike" spc="-1">
              <a:latin typeface="Arial"/>
            </a:endParaRPr>
          </a:p>
          <a:p>
            <a:pPr>
              <a:lnSpc>
                <a:spcPts val="2381"/>
              </a:lnSpc>
              <a:buNone/>
            </a:pPr>
            <a:r>
              <a:rPr lang="en-US" sz="1700" b="1" strike="noStrike" spc="-1">
                <a:solidFill>
                  <a:srgbClr val="B89B81"/>
                </a:solidFill>
                <a:latin typeface="Tenez Test Bold"/>
                <a:ea typeface="Tenez Test Bold"/>
              </a:rPr>
              <a:t>FAR LUCE SUL SENSO DELLA CURA</a:t>
            </a:r>
            <a:endParaRPr lang="it-IT" sz="1700" b="0" strike="noStrike" spc="-1">
              <a:latin typeface="Arial"/>
            </a:endParaRPr>
          </a:p>
        </p:txBody>
      </p:sp>
      <p:pic>
        <p:nvPicPr>
          <p:cNvPr id="158" name="Immagine 157"/>
          <p:cNvPicPr/>
          <p:nvPr/>
        </p:nvPicPr>
        <p:blipFill>
          <a:blip r:embed="rId6"/>
          <a:stretch/>
        </p:blipFill>
        <p:spPr>
          <a:xfrm>
            <a:off x="2531880" y="969480"/>
            <a:ext cx="12047760" cy="8030160"/>
          </a:xfrm>
          <a:prstGeom prst="rect">
            <a:avLst/>
          </a:prstGeom>
          <a:ln w="0">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Freeform 2"/>
          <p:cNvSpPr/>
          <p:nvPr/>
        </p:nvSpPr>
        <p:spPr>
          <a:xfrm>
            <a:off x="559080" y="8025840"/>
            <a:ext cx="1960560" cy="1960560"/>
          </a:xfrm>
          <a:custGeom>
            <a:avLst/>
            <a:gdLst/>
            <a:ahLst/>
            <a:cxnLst/>
            <a:rect l="l" t="t" r="r" b="b"/>
            <a:pathLst>
              <a:path w="1962042" h="1962042">
                <a:moveTo>
                  <a:pt x="0" y="0"/>
                </a:moveTo>
                <a:lnTo>
                  <a:pt x="1962042" y="0"/>
                </a:lnTo>
                <a:lnTo>
                  <a:pt x="1962042" y="1962042"/>
                </a:lnTo>
                <a:lnTo>
                  <a:pt x="0" y="1962042"/>
                </a:lnTo>
                <a:lnTo>
                  <a:pt x="0" y="0"/>
                </a:lnTo>
                <a:close/>
              </a:path>
            </a:pathLst>
          </a:custGeom>
          <a:blipFill rotWithShape="0">
            <a:blip r:embed="rId2"/>
            <a:srcRect/>
            <a:stretch/>
          </a:blipFill>
          <a:ln w="0">
            <a:noFill/>
          </a:ln>
        </p:spPr>
        <p:style>
          <a:lnRef idx="0">
            <a:scrgbClr r="0" g="0" b="0"/>
          </a:lnRef>
          <a:fillRef idx="0">
            <a:scrgbClr r="0" g="0" b="0"/>
          </a:fillRef>
          <a:effectRef idx="0">
            <a:scrgbClr r="0" g="0" b="0"/>
          </a:effectRef>
          <a:fontRef idx="minor"/>
        </p:style>
      </p:sp>
      <p:sp>
        <p:nvSpPr>
          <p:cNvPr id="50" name="Freeform 3"/>
          <p:cNvSpPr/>
          <p:nvPr/>
        </p:nvSpPr>
        <p:spPr>
          <a:xfrm>
            <a:off x="12963600" y="406440"/>
            <a:ext cx="1449000" cy="510120"/>
          </a:xfrm>
          <a:custGeom>
            <a:avLst/>
            <a:gdLst/>
            <a:ahLst/>
            <a:cxnLst/>
            <a:rect l="l" t="t" r="r" b="b"/>
            <a:pathLst>
              <a:path w="1450379" h="511578">
                <a:moveTo>
                  <a:pt x="0" y="0"/>
                </a:moveTo>
                <a:lnTo>
                  <a:pt x="1450379" y="0"/>
                </a:lnTo>
                <a:lnTo>
                  <a:pt x="1450379" y="511578"/>
                </a:lnTo>
                <a:lnTo>
                  <a:pt x="0" y="511578"/>
                </a:lnTo>
                <a:lnTo>
                  <a:pt x="0" y="0"/>
                </a:lnTo>
                <a:close/>
              </a:path>
            </a:pathLst>
          </a:custGeom>
          <a:blipFill rotWithShape="0">
            <a:blip r:embed="rId3"/>
            <a:srcRect/>
            <a:stretch/>
          </a:blipFill>
          <a:ln w="0">
            <a:noFill/>
          </a:ln>
        </p:spPr>
        <p:style>
          <a:lnRef idx="0">
            <a:scrgbClr r="0" g="0" b="0"/>
          </a:lnRef>
          <a:fillRef idx="0">
            <a:scrgbClr r="0" g="0" b="0"/>
          </a:fillRef>
          <a:effectRef idx="0">
            <a:scrgbClr r="0" g="0" b="0"/>
          </a:effectRef>
          <a:fontRef idx="minor"/>
        </p:style>
      </p:sp>
      <p:sp>
        <p:nvSpPr>
          <p:cNvPr id="51" name="Freeform 4"/>
          <p:cNvSpPr/>
          <p:nvPr/>
        </p:nvSpPr>
        <p:spPr>
          <a:xfrm>
            <a:off x="14566320" y="382680"/>
            <a:ext cx="1551960" cy="576720"/>
          </a:xfrm>
          <a:custGeom>
            <a:avLst/>
            <a:gdLst/>
            <a:ahLst/>
            <a:cxnLst/>
            <a:rect l="l" t="t" r="r" b="b"/>
            <a:pathLst>
              <a:path w="1553249" h="578337">
                <a:moveTo>
                  <a:pt x="0" y="0"/>
                </a:moveTo>
                <a:lnTo>
                  <a:pt x="1553249" y="0"/>
                </a:lnTo>
                <a:lnTo>
                  <a:pt x="1553249" y="578337"/>
                </a:lnTo>
                <a:lnTo>
                  <a:pt x="0" y="578337"/>
                </a:lnTo>
                <a:lnTo>
                  <a:pt x="0" y="0"/>
                </a:lnTo>
                <a:close/>
              </a:path>
            </a:pathLst>
          </a:custGeom>
          <a:blipFill rotWithShape="0">
            <a:blip r:embed="rId4"/>
            <a:srcRect/>
            <a:stretch/>
          </a:blipFill>
          <a:ln w="0">
            <a:noFill/>
          </a:ln>
        </p:spPr>
        <p:style>
          <a:lnRef idx="0">
            <a:scrgbClr r="0" g="0" b="0"/>
          </a:lnRef>
          <a:fillRef idx="0">
            <a:scrgbClr r="0" g="0" b="0"/>
          </a:fillRef>
          <a:effectRef idx="0">
            <a:scrgbClr r="0" g="0" b="0"/>
          </a:effectRef>
          <a:fontRef idx="minor"/>
        </p:style>
      </p:sp>
      <p:sp>
        <p:nvSpPr>
          <p:cNvPr id="52" name="Freeform 5"/>
          <p:cNvSpPr/>
          <p:nvPr/>
        </p:nvSpPr>
        <p:spPr>
          <a:xfrm>
            <a:off x="16243560" y="266760"/>
            <a:ext cx="1680480" cy="808200"/>
          </a:xfrm>
          <a:custGeom>
            <a:avLst/>
            <a:gdLst/>
            <a:ahLst/>
            <a:cxnLst/>
            <a:rect l="l" t="t" r="r" b="b"/>
            <a:pathLst>
              <a:path w="1682015" h="809638">
                <a:moveTo>
                  <a:pt x="0" y="0"/>
                </a:moveTo>
                <a:lnTo>
                  <a:pt x="1682015" y="0"/>
                </a:lnTo>
                <a:lnTo>
                  <a:pt x="1682015" y="809638"/>
                </a:lnTo>
                <a:lnTo>
                  <a:pt x="0" y="809638"/>
                </a:lnTo>
                <a:lnTo>
                  <a:pt x="0" y="0"/>
                </a:lnTo>
                <a:close/>
              </a:path>
            </a:pathLst>
          </a:custGeom>
          <a:blipFill rotWithShape="0">
            <a:blip r:embed="rId5"/>
            <a:srcRect/>
            <a:stretch/>
          </a:blipFill>
          <a:ln w="0">
            <a:noFill/>
          </a:ln>
        </p:spPr>
        <p:style>
          <a:lnRef idx="0">
            <a:scrgbClr r="0" g="0" b="0"/>
          </a:lnRef>
          <a:fillRef idx="0">
            <a:scrgbClr r="0" g="0" b="0"/>
          </a:fillRef>
          <a:effectRef idx="0">
            <a:scrgbClr r="0" g="0" b="0"/>
          </a:effectRef>
          <a:fontRef idx="minor"/>
        </p:style>
      </p:sp>
      <p:sp>
        <p:nvSpPr>
          <p:cNvPr id="53" name="TextBox 6"/>
          <p:cNvSpPr/>
          <p:nvPr/>
        </p:nvSpPr>
        <p:spPr>
          <a:xfrm>
            <a:off x="2676240" y="9195480"/>
            <a:ext cx="6081120" cy="60444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nSpc>
                <a:spcPts val="2381"/>
              </a:lnSpc>
              <a:buNone/>
            </a:pPr>
            <a:r>
              <a:rPr lang="en-US" sz="1700" b="1" strike="noStrike" spc="-1">
                <a:solidFill>
                  <a:srgbClr val="B89B81"/>
                </a:solidFill>
                <a:latin typeface="Tenez Test Bold"/>
                <a:ea typeface="Tenez Test Bold"/>
              </a:rPr>
              <a:t>NON CORPI, </a:t>
            </a:r>
            <a:r>
              <a:rPr lang="en-US" sz="1700" b="1" strike="noStrike" spc="-1">
                <a:solidFill>
                  <a:srgbClr val="8D2F39"/>
                </a:solidFill>
                <a:latin typeface="Tenez Test Bold"/>
                <a:ea typeface="Tenez Test Bold"/>
              </a:rPr>
              <a:t>PERSONE</a:t>
            </a:r>
            <a:r>
              <a:rPr lang="en-US" sz="1700" b="1" strike="noStrike" spc="-1">
                <a:solidFill>
                  <a:srgbClr val="B89B81"/>
                </a:solidFill>
                <a:latin typeface="Tenez Test Bold"/>
                <a:ea typeface="Tenez Test Bold"/>
              </a:rPr>
              <a:t>. </a:t>
            </a:r>
            <a:endParaRPr lang="it-IT" sz="1700" b="0" strike="noStrike" spc="-1">
              <a:latin typeface="Arial"/>
            </a:endParaRPr>
          </a:p>
          <a:p>
            <a:pPr>
              <a:lnSpc>
                <a:spcPts val="2381"/>
              </a:lnSpc>
              <a:buNone/>
            </a:pPr>
            <a:r>
              <a:rPr lang="en-US" sz="1700" b="1" strike="noStrike" spc="-1">
                <a:solidFill>
                  <a:srgbClr val="B89B81"/>
                </a:solidFill>
                <a:latin typeface="Tenez Test Bold"/>
                <a:ea typeface="Tenez Test Bold"/>
              </a:rPr>
              <a:t>FAR LUCE SUL SENSO DELLA CURA</a:t>
            </a:r>
            <a:endParaRPr lang="it-IT" sz="1700" b="0" strike="noStrike" spc="-1">
              <a:latin typeface="Arial"/>
            </a:endParaRPr>
          </a:p>
        </p:txBody>
      </p:sp>
      <p:sp>
        <p:nvSpPr>
          <p:cNvPr id="54" name="Rettangolo 53"/>
          <p:cNvSpPr/>
          <p:nvPr/>
        </p:nvSpPr>
        <p:spPr>
          <a:xfrm>
            <a:off x="3960000" y="2160000"/>
            <a:ext cx="11339280" cy="62096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buNone/>
            </a:pPr>
            <a:r>
              <a:rPr lang="it-IT" sz="5400" b="1" strike="noStrike" spc="-1">
                <a:solidFill>
                  <a:srgbClr val="000000"/>
                </a:solidFill>
                <a:latin typeface="Arial"/>
                <a:ea typeface="DejaVu Sans"/>
              </a:rPr>
              <a:t>Volontariato in RSA: </a:t>
            </a:r>
            <a:endParaRPr lang="it-IT" sz="5400" b="0" strike="noStrike" spc="-1">
              <a:latin typeface="Arial"/>
            </a:endParaRPr>
          </a:p>
          <a:p>
            <a:pPr>
              <a:lnSpc>
                <a:spcPct val="100000"/>
              </a:lnSpc>
              <a:buNone/>
            </a:pPr>
            <a:endParaRPr lang="it-IT" sz="5400" b="0" strike="noStrike" spc="-1">
              <a:latin typeface="Arial"/>
            </a:endParaRPr>
          </a:p>
          <a:p>
            <a:pPr>
              <a:lnSpc>
                <a:spcPct val="100000"/>
              </a:lnSpc>
              <a:buNone/>
            </a:pPr>
            <a:r>
              <a:rPr lang="it-IT" sz="5400" b="1" strike="noStrike" spc="-1">
                <a:solidFill>
                  <a:srgbClr val="000000"/>
                </a:solidFill>
                <a:latin typeface="Arial"/>
                <a:ea typeface="DejaVu Sans"/>
              </a:rPr>
              <a:t>l’incontro tra desideri e mission che genera valore</a:t>
            </a:r>
            <a:endParaRPr lang="it-IT" sz="5400" b="0" strike="noStrike" spc="-1">
              <a:latin typeface="Arial"/>
            </a:endParaRPr>
          </a:p>
          <a:p>
            <a:pPr>
              <a:lnSpc>
                <a:spcPct val="100000"/>
              </a:lnSpc>
              <a:buNone/>
            </a:pPr>
            <a:endParaRPr lang="it-IT" sz="5400" b="0" strike="noStrike" spc="-1">
              <a:latin typeface="Arial"/>
            </a:endParaRPr>
          </a:p>
          <a:p>
            <a:pPr>
              <a:lnSpc>
                <a:spcPct val="100000"/>
              </a:lnSpc>
              <a:buNone/>
            </a:pPr>
            <a:r>
              <a:rPr lang="it-IT" sz="5400" b="1" strike="noStrike" spc="-1">
                <a:solidFill>
                  <a:srgbClr val="000000"/>
                </a:solidFill>
                <a:latin typeface="Arial"/>
                <a:ea typeface="DejaVu Sans"/>
              </a:rPr>
              <a:t>L’esperienza con A.V.O in Fondazione “Casa per Anziani” Onlus</a:t>
            </a:r>
            <a:endParaRPr lang="it-IT" sz="5400" b="0" strike="noStrike" spc="-1">
              <a:latin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 name="Freeform 54"/>
          <p:cNvSpPr/>
          <p:nvPr/>
        </p:nvSpPr>
        <p:spPr>
          <a:xfrm>
            <a:off x="559080" y="8025840"/>
            <a:ext cx="1960560" cy="1960560"/>
          </a:xfrm>
          <a:custGeom>
            <a:avLst/>
            <a:gdLst/>
            <a:ahLst/>
            <a:cxnLst/>
            <a:rect l="l" t="t" r="r" b="b"/>
            <a:pathLst>
              <a:path w="1962042" h="1962042">
                <a:moveTo>
                  <a:pt x="0" y="0"/>
                </a:moveTo>
                <a:lnTo>
                  <a:pt x="1962042" y="0"/>
                </a:lnTo>
                <a:lnTo>
                  <a:pt x="1962042" y="1962042"/>
                </a:lnTo>
                <a:lnTo>
                  <a:pt x="0" y="1962042"/>
                </a:lnTo>
                <a:lnTo>
                  <a:pt x="0" y="0"/>
                </a:lnTo>
                <a:close/>
              </a:path>
            </a:pathLst>
          </a:custGeom>
          <a:blipFill rotWithShape="0">
            <a:blip r:embed="rId2"/>
            <a:srcRect/>
            <a:stretch/>
          </a:blipFill>
          <a:ln w="0">
            <a:noFill/>
          </a:ln>
        </p:spPr>
        <p:style>
          <a:lnRef idx="0">
            <a:scrgbClr r="0" g="0" b="0"/>
          </a:lnRef>
          <a:fillRef idx="0">
            <a:scrgbClr r="0" g="0" b="0"/>
          </a:fillRef>
          <a:effectRef idx="0">
            <a:scrgbClr r="0" g="0" b="0"/>
          </a:effectRef>
          <a:fontRef idx="minor"/>
        </p:style>
      </p:sp>
      <p:sp>
        <p:nvSpPr>
          <p:cNvPr id="160" name="Freeform 55"/>
          <p:cNvSpPr/>
          <p:nvPr/>
        </p:nvSpPr>
        <p:spPr>
          <a:xfrm>
            <a:off x="12963600" y="406440"/>
            <a:ext cx="1449000" cy="510120"/>
          </a:xfrm>
          <a:custGeom>
            <a:avLst/>
            <a:gdLst/>
            <a:ahLst/>
            <a:cxnLst/>
            <a:rect l="l" t="t" r="r" b="b"/>
            <a:pathLst>
              <a:path w="1450379" h="511578">
                <a:moveTo>
                  <a:pt x="0" y="0"/>
                </a:moveTo>
                <a:lnTo>
                  <a:pt x="1450379" y="0"/>
                </a:lnTo>
                <a:lnTo>
                  <a:pt x="1450379" y="511578"/>
                </a:lnTo>
                <a:lnTo>
                  <a:pt x="0" y="511578"/>
                </a:lnTo>
                <a:lnTo>
                  <a:pt x="0" y="0"/>
                </a:lnTo>
                <a:close/>
              </a:path>
            </a:pathLst>
          </a:custGeom>
          <a:blipFill rotWithShape="0">
            <a:blip r:embed="rId3"/>
            <a:srcRect/>
            <a:stretch/>
          </a:blipFill>
          <a:ln w="0">
            <a:noFill/>
          </a:ln>
        </p:spPr>
        <p:style>
          <a:lnRef idx="0">
            <a:scrgbClr r="0" g="0" b="0"/>
          </a:lnRef>
          <a:fillRef idx="0">
            <a:scrgbClr r="0" g="0" b="0"/>
          </a:fillRef>
          <a:effectRef idx="0">
            <a:scrgbClr r="0" g="0" b="0"/>
          </a:effectRef>
          <a:fontRef idx="minor"/>
        </p:style>
      </p:sp>
      <p:sp>
        <p:nvSpPr>
          <p:cNvPr id="161" name="Freeform 56"/>
          <p:cNvSpPr/>
          <p:nvPr/>
        </p:nvSpPr>
        <p:spPr>
          <a:xfrm>
            <a:off x="14566320" y="382680"/>
            <a:ext cx="1551960" cy="576720"/>
          </a:xfrm>
          <a:custGeom>
            <a:avLst/>
            <a:gdLst/>
            <a:ahLst/>
            <a:cxnLst/>
            <a:rect l="l" t="t" r="r" b="b"/>
            <a:pathLst>
              <a:path w="1553249" h="578337">
                <a:moveTo>
                  <a:pt x="0" y="0"/>
                </a:moveTo>
                <a:lnTo>
                  <a:pt x="1553249" y="0"/>
                </a:lnTo>
                <a:lnTo>
                  <a:pt x="1553249" y="578337"/>
                </a:lnTo>
                <a:lnTo>
                  <a:pt x="0" y="578337"/>
                </a:lnTo>
                <a:lnTo>
                  <a:pt x="0" y="0"/>
                </a:lnTo>
                <a:close/>
              </a:path>
            </a:pathLst>
          </a:custGeom>
          <a:blipFill rotWithShape="0">
            <a:blip r:embed="rId4"/>
            <a:srcRect/>
            <a:stretch/>
          </a:blipFill>
          <a:ln w="0">
            <a:noFill/>
          </a:ln>
        </p:spPr>
        <p:style>
          <a:lnRef idx="0">
            <a:scrgbClr r="0" g="0" b="0"/>
          </a:lnRef>
          <a:fillRef idx="0">
            <a:scrgbClr r="0" g="0" b="0"/>
          </a:fillRef>
          <a:effectRef idx="0">
            <a:scrgbClr r="0" g="0" b="0"/>
          </a:effectRef>
          <a:fontRef idx="minor"/>
        </p:style>
      </p:sp>
      <p:sp>
        <p:nvSpPr>
          <p:cNvPr id="162" name="Freeform 57"/>
          <p:cNvSpPr/>
          <p:nvPr/>
        </p:nvSpPr>
        <p:spPr>
          <a:xfrm>
            <a:off x="16243560" y="266760"/>
            <a:ext cx="1680480" cy="808200"/>
          </a:xfrm>
          <a:custGeom>
            <a:avLst/>
            <a:gdLst/>
            <a:ahLst/>
            <a:cxnLst/>
            <a:rect l="l" t="t" r="r" b="b"/>
            <a:pathLst>
              <a:path w="1682015" h="809638">
                <a:moveTo>
                  <a:pt x="0" y="0"/>
                </a:moveTo>
                <a:lnTo>
                  <a:pt x="1682015" y="0"/>
                </a:lnTo>
                <a:lnTo>
                  <a:pt x="1682015" y="809638"/>
                </a:lnTo>
                <a:lnTo>
                  <a:pt x="0" y="809638"/>
                </a:lnTo>
                <a:lnTo>
                  <a:pt x="0" y="0"/>
                </a:lnTo>
                <a:close/>
              </a:path>
            </a:pathLst>
          </a:custGeom>
          <a:blipFill rotWithShape="0">
            <a:blip r:embed="rId5"/>
            <a:srcRect/>
            <a:stretch/>
          </a:blipFill>
          <a:ln w="0">
            <a:noFill/>
          </a:ln>
        </p:spPr>
        <p:style>
          <a:lnRef idx="0">
            <a:scrgbClr r="0" g="0" b="0"/>
          </a:lnRef>
          <a:fillRef idx="0">
            <a:scrgbClr r="0" g="0" b="0"/>
          </a:fillRef>
          <a:effectRef idx="0">
            <a:scrgbClr r="0" g="0" b="0"/>
          </a:effectRef>
          <a:fontRef idx="minor"/>
        </p:style>
      </p:sp>
      <p:sp>
        <p:nvSpPr>
          <p:cNvPr id="163" name="TextBox 17"/>
          <p:cNvSpPr/>
          <p:nvPr/>
        </p:nvSpPr>
        <p:spPr>
          <a:xfrm>
            <a:off x="2676240" y="9195480"/>
            <a:ext cx="6081120" cy="60444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nSpc>
                <a:spcPts val="2381"/>
              </a:lnSpc>
              <a:buNone/>
            </a:pPr>
            <a:r>
              <a:rPr lang="en-US" sz="1700" b="1" strike="noStrike" spc="-1">
                <a:solidFill>
                  <a:srgbClr val="B89B81"/>
                </a:solidFill>
                <a:latin typeface="Tenez Test Bold"/>
                <a:ea typeface="Tenez Test Bold"/>
              </a:rPr>
              <a:t>NON CORPI, </a:t>
            </a:r>
            <a:r>
              <a:rPr lang="en-US" sz="1700" b="1" strike="noStrike" spc="-1">
                <a:solidFill>
                  <a:srgbClr val="8D2F39"/>
                </a:solidFill>
                <a:latin typeface="Tenez Test Bold"/>
                <a:ea typeface="Tenez Test Bold"/>
              </a:rPr>
              <a:t>PERSONE</a:t>
            </a:r>
            <a:r>
              <a:rPr lang="en-US" sz="1700" b="1" strike="noStrike" spc="-1">
                <a:solidFill>
                  <a:srgbClr val="B89B81"/>
                </a:solidFill>
                <a:latin typeface="Tenez Test Bold"/>
                <a:ea typeface="Tenez Test Bold"/>
              </a:rPr>
              <a:t>. </a:t>
            </a:r>
            <a:endParaRPr lang="it-IT" sz="1700" b="0" strike="noStrike" spc="-1">
              <a:latin typeface="Arial"/>
            </a:endParaRPr>
          </a:p>
          <a:p>
            <a:pPr>
              <a:lnSpc>
                <a:spcPts val="2381"/>
              </a:lnSpc>
              <a:buNone/>
            </a:pPr>
            <a:r>
              <a:rPr lang="en-US" sz="1700" b="1" strike="noStrike" spc="-1">
                <a:solidFill>
                  <a:srgbClr val="B89B81"/>
                </a:solidFill>
                <a:latin typeface="Tenez Test Bold"/>
                <a:ea typeface="Tenez Test Bold"/>
              </a:rPr>
              <a:t>FAR LUCE SUL SENSO DELLA CURA</a:t>
            </a:r>
            <a:endParaRPr lang="it-IT" sz="1700" b="0" strike="noStrike" spc="-1">
              <a:latin typeface="Arial"/>
            </a:endParaRPr>
          </a:p>
        </p:txBody>
      </p:sp>
      <p:pic>
        <p:nvPicPr>
          <p:cNvPr id="164" name="Immagine 163"/>
          <p:cNvPicPr/>
          <p:nvPr/>
        </p:nvPicPr>
        <p:blipFill>
          <a:blip r:embed="rId6"/>
          <a:stretch/>
        </p:blipFill>
        <p:spPr>
          <a:xfrm>
            <a:off x="3240000" y="1321560"/>
            <a:ext cx="10979640" cy="7318080"/>
          </a:xfrm>
          <a:prstGeom prst="rect">
            <a:avLst/>
          </a:prstGeom>
          <a:ln w="0">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 name="Freeform 2"/>
          <p:cNvSpPr/>
          <p:nvPr/>
        </p:nvSpPr>
        <p:spPr>
          <a:xfrm flipH="1">
            <a:off x="-1440" y="0"/>
            <a:ext cx="18286560" cy="1028556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rotWithShape="0">
            <a:blip r:embed="rId2"/>
            <a:srcRect/>
            <a:stretch/>
          </a:blipFill>
          <a:ln w="0">
            <a:noFill/>
          </a:ln>
        </p:spPr>
        <p:style>
          <a:lnRef idx="0">
            <a:scrgbClr r="0" g="0" b="0"/>
          </a:lnRef>
          <a:fillRef idx="0">
            <a:scrgbClr r="0" g="0" b="0"/>
          </a:fillRef>
          <a:effectRef idx="0">
            <a:scrgbClr r="0" g="0" b="0"/>
          </a:effectRef>
          <a:fontRef idx="minor"/>
        </p:style>
      </p:sp>
      <p:sp>
        <p:nvSpPr>
          <p:cNvPr id="166" name="Freeform 3"/>
          <p:cNvSpPr/>
          <p:nvPr/>
        </p:nvSpPr>
        <p:spPr>
          <a:xfrm>
            <a:off x="1162440" y="1028880"/>
            <a:ext cx="3103920" cy="2344320"/>
          </a:xfrm>
          <a:custGeom>
            <a:avLst/>
            <a:gdLst/>
            <a:ahLst/>
            <a:cxnLst/>
            <a:rect l="l" t="t" r="r" b="b"/>
            <a:pathLst>
              <a:path w="3105456" h="2345891">
                <a:moveTo>
                  <a:pt x="0" y="0"/>
                </a:moveTo>
                <a:lnTo>
                  <a:pt x="3105456" y="0"/>
                </a:lnTo>
                <a:lnTo>
                  <a:pt x="3105456" y="2345891"/>
                </a:lnTo>
                <a:lnTo>
                  <a:pt x="0" y="2345891"/>
                </a:lnTo>
                <a:lnTo>
                  <a:pt x="0" y="0"/>
                </a:lnTo>
                <a:close/>
              </a:path>
            </a:pathLst>
          </a:custGeom>
          <a:blipFill rotWithShape="0">
            <a:blip r:embed="rId3"/>
            <a:srcRect/>
            <a:stretch/>
          </a:blipFill>
          <a:ln w="0">
            <a:noFill/>
          </a:ln>
        </p:spPr>
        <p:style>
          <a:lnRef idx="0">
            <a:scrgbClr r="0" g="0" b="0"/>
          </a:lnRef>
          <a:fillRef idx="0">
            <a:scrgbClr r="0" g="0" b="0"/>
          </a:fillRef>
          <a:effectRef idx="0">
            <a:scrgbClr r="0" g="0" b="0"/>
          </a:effectRef>
          <a:fontRef idx="minor"/>
        </p:style>
      </p:sp>
      <p:sp>
        <p:nvSpPr>
          <p:cNvPr id="167" name="Freeform 4"/>
          <p:cNvSpPr/>
          <p:nvPr/>
        </p:nvSpPr>
        <p:spPr>
          <a:xfrm>
            <a:off x="13606560" y="7614720"/>
            <a:ext cx="3651480" cy="1642320"/>
          </a:xfrm>
          <a:custGeom>
            <a:avLst/>
            <a:gdLst/>
            <a:ahLst/>
            <a:cxnLst/>
            <a:rect l="l" t="t" r="r" b="b"/>
            <a:pathLst>
              <a:path w="3652765" h="1643744">
                <a:moveTo>
                  <a:pt x="0" y="0"/>
                </a:moveTo>
                <a:lnTo>
                  <a:pt x="3652765" y="0"/>
                </a:lnTo>
                <a:lnTo>
                  <a:pt x="3652765" y="1643744"/>
                </a:lnTo>
                <a:lnTo>
                  <a:pt x="0" y="1643744"/>
                </a:lnTo>
                <a:lnTo>
                  <a:pt x="0" y="0"/>
                </a:lnTo>
                <a:close/>
              </a:path>
            </a:pathLst>
          </a:custGeom>
          <a:blipFill rotWithShape="0">
            <a:blip r:embed="rId4"/>
            <a:srcRect/>
            <a:stretch/>
          </a:blipFill>
          <a:ln w="0">
            <a:noFill/>
          </a:ln>
        </p:spPr>
        <p:style>
          <a:lnRef idx="0">
            <a:scrgbClr r="0" g="0" b="0"/>
          </a:lnRef>
          <a:fillRef idx="0">
            <a:scrgbClr r="0" g="0" b="0"/>
          </a:fillRef>
          <a:effectRef idx="0">
            <a:scrgbClr r="0" g="0" b="0"/>
          </a:effectRef>
          <a:fontRef idx="minor"/>
        </p:style>
      </p:sp>
      <p:sp>
        <p:nvSpPr>
          <p:cNvPr id="168" name="TextBox 5"/>
          <p:cNvSpPr/>
          <p:nvPr/>
        </p:nvSpPr>
        <p:spPr>
          <a:xfrm>
            <a:off x="5293800" y="6774120"/>
            <a:ext cx="11964240" cy="44496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gn="r">
              <a:lnSpc>
                <a:spcPts val="3506"/>
              </a:lnSpc>
              <a:buNone/>
            </a:pPr>
            <a:r>
              <a:rPr lang="en-US" sz="2510" b="1" strike="noStrike" spc="-1">
                <a:solidFill>
                  <a:srgbClr val="FFFFFF"/>
                </a:solidFill>
                <a:latin typeface="Tenez Test Bold"/>
                <a:ea typeface="Tenez Test Bold"/>
              </a:rPr>
              <a:t>MEDIA PARTNER DELL’EVENTO</a:t>
            </a:r>
            <a:endParaRPr lang="it-IT" sz="2510" b="0" strike="noStrike" spc="-1">
              <a:latin typeface="Arial"/>
            </a:endParaRPr>
          </a:p>
        </p:txBody>
      </p:sp>
      <p:sp>
        <p:nvSpPr>
          <p:cNvPr id="169" name="TextBox 6"/>
          <p:cNvSpPr/>
          <p:nvPr/>
        </p:nvSpPr>
        <p:spPr>
          <a:xfrm>
            <a:off x="4582440" y="3538440"/>
            <a:ext cx="7995600" cy="25282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gn="ctr">
              <a:lnSpc>
                <a:spcPts val="19911"/>
              </a:lnSpc>
              <a:buNone/>
            </a:pPr>
            <a:r>
              <a:rPr lang="en-US" sz="14220" b="0" strike="noStrike" spc="-1">
                <a:solidFill>
                  <a:srgbClr val="FFFFFF"/>
                </a:solidFill>
                <a:latin typeface="Brittany"/>
                <a:ea typeface="Brittany"/>
              </a:rPr>
              <a:t>Grazie</a:t>
            </a:r>
            <a:endParaRPr lang="it-IT" sz="14220" b="0" strike="noStrike" spc="-1">
              <a:latin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Freeform 2"/>
          <p:cNvSpPr/>
          <p:nvPr/>
        </p:nvSpPr>
        <p:spPr>
          <a:xfrm>
            <a:off x="559080" y="8025840"/>
            <a:ext cx="1960560" cy="1960560"/>
          </a:xfrm>
          <a:custGeom>
            <a:avLst/>
            <a:gdLst/>
            <a:ahLst/>
            <a:cxnLst/>
            <a:rect l="l" t="t" r="r" b="b"/>
            <a:pathLst>
              <a:path w="1962042" h="1962042">
                <a:moveTo>
                  <a:pt x="0" y="0"/>
                </a:moveTo>
                <a:lnTo>
                  <a:pt x="1962042" y="0"/>
                </a:lnTo>
                <a:lnTo>
                  <a:pt x="1962042" y="1962042"/>
                </a:lnTo>
                <a:lnTo>
                  <a:pt x="0" y="1962042"/>
                </a:lnTo>
                <a:lnTo>
                  <a:pt x="0" y="0"/>
                </a:lnTo>
                <a:close/>
              </a:path>
            </a:pathLst>
          </a:custGeom>
          <a:blipFill rotWithShape="0">
            <a:blip r:embed="rId2"/>
            <a:srcRect/>
            <a:stretch/>
          </a:blipFill>
          <a:ln w="0">
            <a:noFill/>
          </a:ln>
        </p:spPr>
        <p:style>
          <a:lnRef idx="0">
            <a:scrgbClr r="0" g="0" b="0"/>
          </a:lnRef>
          <a:fillRef idx="0">
            <a:scrgbClr r="0" g="0" b="0"/>
          </a:fillRef>
          <a:effectRef idx="0">
            <a:scrgbClr r="0" g="0" b="0"/>
          </a:effectRef>
          <a:fontRef idx="minor"/>
        </p:style>
      </p:sp>
      <p:sp>
        <p:nvSpPr>
          <p:cNvPr id="56" name="Freeform 3"/>
          <p:cNvSpPr/>
          <p:nvPr/>
        </p:nvSpPr>
        <p:spPr>
          <a:xfrm>
            <a:off x="12963600" y="406440"/>
            <a:ext cx="1449000" cy="510120"/>
          </a:xfrm>
          <a:custGeom>
            <a:avLst/>
            <a:gdLst/>
            <a:ahLst/>
            <a:cxnLst/>
            <a:rect l="l" t="t" r="r" b="b"/>
            <a:pathLst>
              <a:path w="1450379" h="511578">
                <a:moveTo>
                  <a:pt x="0" y="0"/>
                </a:moveTo>
                <a:lnTo>
                  <a:pt x="1450379" y="0"/>
                </a:lnTo>
                <a:lnTo>
                  <a:pt x="1450379" y="511578"/>
                </a:lnTo>
                <a:lnTo>
                  <a:pt x="0" y="511578"/>
                </a:lnTo>
                <a:lnTo>
                  <a:pt x="0" y="0"/>
                </a:lnTo>
                <a:close/>
              </a:path>
            </a:pathLst>
          </a:custGeom>
          <a:blipFill rotWithShape="0">
            <a:blip r:embed="rId3"/>
            <a:srcRect/>
            <a:stretch/>
          </a:blipFill>
          <a:ln w="0">
            <a:noFill/>
          </a:ln>
        </p:spPr>
        <p:style>
          <a:lnRef idx="0">
            <a:scrgbClr r="0" g="0" b="0"/>
          </a:lnRef>
          <a:fillRef idx="0">
            <a:scrgbClr r="0" g="0" b="0"/>
          </a:fillRef>
          <a:effectRef idx="0">
            <a:scrgbClr r="0" g="0" b="0"/>
          </a:effectRef>
          <a:fontRef idx="minor"/>
        </p:style>
      </p:sp>
      <p:sp>
        <p:nvSpPr>
          <p:cNvPr id="57" name="Freeform 4"/>
          <p:cNvSpPr/>
          <p:nvPr/>
        </p:nvSpPr>
        <p:spPr>
          <a:xfrm>
            <a:off x="14566320" y="382680"/>
            <a:ext cx="1551960" cy="576720"/>
          </a:xfrm>
          <a:custGeom>
            <a:avLst/>
            <a:gdLst/>
            <a:ahLst/>
            <a:cxnLst/>
            <a:rect l="l" t="t" r="r" b="b"/>
            <a:pathLst>
              <a:path w="1553249" h="578337">
                <a:moveTo>
                  <a:pt x="0" y="0"/>
                </a:moveTo>
                <a:lnTo>
                  <a:pt x="1553249" y="0"/>
                </a:lnTo>
                <a:lnTo>
                  <a:pt x="1553249" y="578337"/>
                </a:lnTo>
                <a:lnTo>
                  <a:pt x="0" y="578337"/>
                </a:lnTo>
                <a:lnTo>
                  <a:pt x="0" y="0"/>
                </a:lnTo>
                <a:close/>
              </a:path>
            </a:pathLst>
          </a:custGeom>
          <a:blipFill rotWithShape="0">
            <a:blip r:embed="rId4"/>
            <a:srcRect/>
            <a:stretch/>
          </a:blipFill>
          <a:ln w="0">
            <a:noFill/>
          </a:ln>
        </p:spPr>
        <p:style>
          <a:lnRef idx="0">
            <a:scrgbClr r="0" g="0" b="0"/>
          </a:lnRef>
          <a:fillRef idx="0">
            <a:scrgbClr r="0" g="0" b="0"/>
          </a:fillRef>
          <a:effectRef idx="0">
            <a:scrgbClr r="0" g="0" b="0"/>
          </a:effectRef>
          <a:fontRef idx="minor"/>
        </p:style>
      </p:sp>
      <p:sp>
        <p:nvSpPr>
          <p:cNvPr id="58" name="Freeform 5"/>
          <p:cNvSpPr/>
          <p:nvPr/>
        </p:nvSpPr>
        <p:spPr>
          <a:xfrm>
            <a:off x="16243560" y="266760"/>
            <a:ext cx="1680480" cy="808200"/>
          </a:xfrm>
          <a:custGeom>
            <a:avLst/>
            <a:gdLst/>
            <a:ahLst/>
            <a:cxnLst/>
            <a:rect l="l" t="t" r="r" b="b"/>
            <a:pathLst>
              <a:path w="1682015" h="809638">
                <a:moveTo>
                  <a:pt x="0" y="0"/>
                </a:moveTo>
                <a:lnTo>
                  <a:pt x="1682015" y="0"/>
                </a:lnTo>
                <a:lnTo>
                  <a:pt x="1682015" y="809638"/>
                </a:lnTo>
                <a:lnTo>
                  <a:pt x="0" y="809638"/>
                </a:lnTo>
                <a:lnTo>
                  <a:pt x="0" y="0"/>
                </a:lnTo>
                <a:close/>
              </a:path>
            </a:pathLst>
          </a:custGeom>
          <a:blipFill rotWithShape="0">
            <a:blip r:embed="rId5"/>
            <a:srcRect/>
            <a:stretch/>
          </a:blipFill>
          <a:ln w="0">
            <a:noFill/>
          </a:ln>
        </p:spPr>
        <p:style>
          <a:lnRef idx="0">
            <a:scrgbClr r="0" g="0" b="0"/>
          </a:lnRef>
          <a:fillRef idx="0">
            <a:scrgbClr r="0" g="0" b="0"/>
          </a:fillRef>
          <a:effectRef idx="0">
            <a:scrgbClr r="0" g="0" b="0"/>
          </a:effectRef>
          <a:fontRef idx="minor"/>
        </p:style>
      </p:sp>
      <p:sp>
        <p:nvSpPr>
          <p:cNvPr id="59" name="TextBox 6"/>
          <p:cNvSpPr/>
          <p:nvPr/>
        </p:nvSpPr>
        <p:spPr>
          <a:xfrm>
            <a:off x="2676240" y="9195480"/>
            <a:ext cx="6081120" cy="60444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nSpc>
                <a:spcPts val="2381"/>
              </a:lnSpc>
              <a:buNone/>
            </a:pPr>
            <a:r>
              <a:rPr lang="en-US" sz="1700" b="1" strike="noStrike" spc="-1">
                <a:solidFill>
                  <a:srgbClr val="B89B81"/>
                </a:solidFill>
                <a:latin typeface="Tenez Test Bold"/>
                <a:ea typeface="Tenez Test Bold"/>
              </a:rPr>
              <a:t>NON CORPI, </a:t>
            </a:r>
            <a:r>
              <a:rPr lang="en-US" sz="1700" b="1" strike="noStrike" spc="-1">
                <a:solidFill>
                  <a:srgbClr val="8D2F39"/>
                </a:solidFill>
                <a:latin typeface="Tenez Test Bold"/>
                <a:ea typeface="Tenez Test Bold"/>
              </a:rPr>
              <a:t>PERSONE</a:t>
            </a:r>
            <a:r>
              <a:rPr lang="en-US" sz="1700" b="1" strike="noStrike" spc="-1">
                <a:solidFill>
                  <a:srgbClr val="B89B81"/>
                </a:solidFill>
                <a:latin typeface="Tenez Test Bold"/>
                <a:ea typeface="Tenez Test Bold"/>
              </a:rPr>
              <a:t>. </a:t>
            </a:r>
            <a:endParaRPr lang="it-IT" sz="1700" b="0" strike="noStrike" spc="-1">
              <a:latin typeface="Arial"/>
            </a:endParaRPr>
          </a:p>
          <a:p>
            <a:pPr>
              <a:lnSpc>
                <a:spcPts val="2381"/>
              </a:lnSpc>
              <a:buNone/>
            </a:pPr>
            <a:r>
              <a:rPr lang="en-US" sz="1700" b="1" strike="noStrike" spc="-1">
                <a:solidFill>
                  <a:srgbClr val="B89B81"/>
                </a:solidFill>
                <a:latin typeface="Tenez Test Bold"/>
                <a:ea typeface="Tenez Test Bold"/>
              </a:rPr>
              <a:t>FAR LUCE SUL SENSO DELLA CURA</a:t>
            </a:r>
            <a:endParaRPr lang="it-IT" sz="1700" b="0" strike="noStrike" spc="-1">
              <a:latin typeface="Arial"/>
            </a:endParaRPr>
          </a:p>
        </p:txBody>
      </p:sp>
      <p:sp>
        <p:nvSpPr>
          <p:cNvPr id="60" name="Rettangolo 59"/>
          <p:cNvSpPr/>
          <p:nvPr/>
        </p:nvSpPr>
        <p:spPr>
          <a:xfrm>
            <a:off x="2340000" y="1980000"/>
            <a:ext cx="13139280" cy="6119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buNone/>
            </a:pPr>
            <a:r>
              <a:rPr lang="it-IT" sz="3600" b="1" strike="noStrike" spc="-1">
                <a:solidFill>
                  <a:srgbClr val="404040"/>
                </a:solidFill>
                <a:latin typeface="Arial"/>
                <a:ea typeface="DejaVu Sans"/>
              </a:rPr>
              <a:t>Come nasce l’esperienza di A.V.O ?</a:t>
            </a:r>
            <a:endParaRPr lang="it-IT" sz="3600" b="0" strike="noStrike" spc="-1">
              <a:latin typeface="Arial"/>
            </a:endParaRPr>
          </a:p>
          <a:p>
            <a:pPr>
              <a:lnSpc>
                <a:spcPct val="100000"/>
              </a:lnSpc>
              <a:buNone/>
            </a:pPr>
            <a:endParaRPr lang="it-IT" sz="3200" b="0" strike="noStrike" spc="-1">
              <a:latin typeface="Arial"/>
            </a:endParaRPr>
          </a:p>
          <a:p>
            <a:pPr algn="just">
              <a:lnSpc>
                <a:spcPct val="100000"/>
              </a:lnSpc>
              <a:buNone/>
              <a:tabLst>
                <a:tab pos="408240" algn="l"/>
              </a:tabLst>
            </a:pPr>
            <a:r>
              <a:rPr lang="it-IT" sz="3200" b="0" strike="noStrike" spc="-1">
                <a:solidFill>
                  <a:srgbClr val="404040"/>
                </a:solidFill>
                <a:latin typeface="Arial"/>
                <a:ea typeface="DejaVu Sans"/>
              </a:rPr>
              <a:t>	Dal Comitato dei familiari, si sviluppa, dopo uno “spiraglio” di apertura del Centro di Servizi (ci riferiamo al periodo del “Covid 19”), la riattivazione del volontariato, dapprima come servizio di accoglienza ai familiari e si è poi sviluppata come servizio di supporto nelle relazioni. </a:t>
            </a:r>
            <a:endParaRPr lang="it-IT" sz="3200" b="0" strike="noStrike" spc="-1">
              <a:latin typeface="Arial"/>
            </a:endParaRPr>
          </a:p>
          <a:p>
            <a:pPr algn="just">
              <a:lnSpc>
                <a:spcPct val="100000"/>
              </a:lnSpc>
              <a:buNone/>
              <a:tabLst>
                <a:tab pos="408240" algn="l"/>
              </a:tabLst>
            </a:pPr>
            <a:br>
              <a:rPr sz="3200"/>
            </a:br>
            <a:r>
              <a:rPr lang="it-IT" sz="3200" b="0" strike="noStrike" spc="-1">
                <a:solidFill>
                  <a:srgbClr val="404040"/>
                </a:solidFill>
                <a:latin typeface="Arial"/>
                <a:ea typeface="DejaVu Sans"/>
              </a:rPr>
              <a:t>E’ stato creato un nuovo progetto con l’associazione di volontariato A.V.O (Associazione Volontari ospedalieri) di Treviso. </a:t>
            </a:r>
            <a:endParaRPr lang="it-IT" sz="3200" b="0" strike="noStrike" spc="-1">
              <a:latin typeface="Arial"/>
            </a:endParaRPr>
          </a:p>
          <a:p>
            <a:pPr algn="just">
              <a:lnSpc>
                <a:spcPct val="100000"/>
              </a:lnSpc>
              <a:buNone/>
              <a:tabLst>
                <a:tab pos="408240" algn="l"/>
              </a:tabLst>
            </a:pPr>
            <a:endParaRPr lang="it-IT" sz="3200" b="0" strike="noStrike" spc="-1">
              <a:latin typeface="Arial"/>
            </a:endParaRPr>
          </a:p>
          <a:p>
            <a:pPr algn="just">
              <a:lnSpc>
                <a:spcPct val="100000"/>
              </a:lnSpc>
              <a:buNone/>
              <a:tabLst>
                <a:tab pos="408240" algn="l"/>
              </a:tabLst>
            </a:pPr>
            <a:r>
              <a:rPr lang="it-IT" sz="3200" b="0" strike="noStrike" spc="-1">
                <a:solidFill>
                  <a:srgbClr val="404040"/>
                </a:solidFill>
                <a:latin typeface="Arial"/>
                <a:ea typeface="DejaVu Sans"/>
              </a:rPr>
              <a:t>Lo scopo è la creazione di un’attività di volontariato all’interno della struttura fatta di volontari che stimolano la vita e la relazione dei residenti donando il valore aggiunto alla loro vita.</a:t>
            </a:r>
            <a:endParaRPr lang="it-IT" sz="3200" b="0" strike="noStrike" spc="-1">
              <a:latin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Freeform 2"/>
          <p:cNvSpPr/>
          <p:nvPr/>
        </p:nvSpPr>
        <p:spPr>
          <a:xfrm>
            <a:off x="559080" y="8025840"/>
            <a:ext cx="1960560" cy="1960560"/>
          </a:xfrm>
          <a:custGeom>
            <a:avLst/>
            <a:gdLst/>
            <a:ahLst/>
            <a:cxnLst/>
            <a:rect l="l" t="t" r="r" b="b"/>
            <a:pathLst>
              <a:path w="1962042" h="1962042">
                <a:moveTo>
                  <a:pt x="0" y="0"/>
                </a:moveTo>
                <a:lnTo>
                  <a:pt x="1962042" y="0"/>
                </a:lnTo>
                <a:lnTo>
                  <a:pt x="1962042" y="1962042"/>
                </a:lnTo>
                <a:lnTo>
                  <a:pt x="0" y="1962042"/>
                </a:lnTo>
                <a:lnTo>
                  <a:pt x="0" y="0"/>
                </a:lnTo>
                <a:close/>
              </a:path>
            </a:pathLst>
          </a:custGeom>
          <a:blipFill rotWithShape="0">
            <a:blip r:embed="rId2"/>
            <a:srcRect/>
            <a:stretch/>
          </a:blipFill>
          <a:ln w="0">
            <a:noFill/>
          </a:ln>
        </p:spPr>
        <p:style>
          <a:lnRef idx="0">
            <a:scrgbClr r="0" g="0" b="0"/>
          </a:lnRef>
          <a:fillRef idx="0">
            <a:scrgbClr r="0" g="0" b="0"/>
          </a:fillRef>
          <a:effectRef idx="0">
            <a:scrgbClr r="0" g="0" b="0"/>
          </a:effectRef>
          <a:fontRef idx="minor"/>
        </p:style>
      </p:sp>
      <p:sp>
        <p:nvSpPr>
          <p:cNvPr id="62" name="Freeform 3"/>
          <p:cNvSpPr/>
          <p:nvPr/>
        </p:nvSpPr>
        <p:spPr>
          <a:xfrm>
            <a:off x="12963600" y="406440"/>
            <a:ext cx="1449000" cy="510120"/>
          </a:xfrm>
          <a:custGeom>
            <a:avLst/>
            <a:gdLst/>
            <a:ahLst/>
            <a:cxnLst/>
            <a:rect l="l" t="t" r="r" b="b"/>
            <a:pathLst>
              <a:path w="1450379" h="511578">
                <a:moveTo>
                  <a:pt x="0" y="0"/>
                </a:moveTo>
                <a:lnTo>
                  <a:pt x="1450379" y="0"/>
                </a:lnTo>
                <a:lnTo>
                  <a:pt x="1450379" y="511578"/>
                </a:lnTo>
                <a:lnTo>
                  <a:pt x="0" y="511578"/>
                </a:lnTo>
                <a:lnTo>
                  <a:pt x="0" y="0"/>
                </a:lnTo>
                <a:close/>
              </a:path>
            </a:pathLst>
          </a:custGeom>
          <a:blipFill rotWithShape="0">
            <a:blip r:embed="rId3"/>
            <a:srcRect/>
            <a:stretch/>
          </a:blipFill>
          <a:ln w="0">
            <a:noFill/>
          </a:ln>
        </p:spPr>
        <p:style>
          <a:lnRef idx="0">
            <a:scrgbClr r="0" g="0" b="0"/>
          </a:lnRef>
          <a:fillRef idx="0">
            <a:scrgbClr r="0" g="0" b="0"/>
          </a:fillRef>
          <a:effectRef idx="0">
            <a:scrgbClr r="0" g="0" b="0"/>
          </a:effectRef>
          <a:fontRef idx="minor"/>
        </p:style>
      </p:sp>
      <p:sp>
        <p:nvSpPr>
          <p:cNvPr id="63" name="Freeform 4"/>
          <p:cNvSpPr/>
          <p:nvPr/>
        </p:nvSpPr>
        <p:spPr>
          <a:xfrm>
            <a:off x="14566320" y="382680"/>
            <a:ext cx="1551960" cy="576720"/>
          </a:xfrm>
          <a:custGeom>
            <a:avLst/>
            <a:gdLst/>
            <a:ahLst/>
            <a:cxnLst/>
            <a:rect l="l" t="t" r="r" b="b"/>
            <a:pathLst>
              <a:path w="1553249" h="578337">
                <a:moveTo>
                  <a:pt x="0" y="0"/>
                </a:moveTo>
                <a:lnTo>
                  <a:pt x="1553249" y="0"/>
                </a:lnTo>
                <a:lnTo>
                  <a:pt x="1553249" y="578337"/>
                </a:lnTo>
                <a:lnTo>
                  <a:pt x="0" y="578337"/>
                </a:lnTo>
                <a:lnTo>
                  <a:pt x="0" y="0"/>
                </a:lnTo>
                <a:close/>
              </a:path>
            </a:pathLst>
          </a:custGeom>
          <a:blipFill rotWithShape="0">
            <a:blip r:embed="rId4"/>
            <a:srcRect/>
            <a:stretch/>
          </a:blipFill>
          <a:ln w="0">
            <a:noFill/>
          </a:ln>
        </p:spPr>
        <p:style>
          <a:lnRef idx="0">
            <a:scrgbClr r="0" g="0" b="0"/>
          </a:lnRef>
          <a:fillRef idx="0">
            <a:scrgbClr r="0" g="0" b="0"/>
          </a:fillRef>
          <a:effectRef idx="0">
            <a:scrgbClr r="0" g="0" b="0"/>
          </a:effectRef>
          <a:fontRef idx="minor"/>
        </p:style>
      </p:sp>
      <p:sp>
        <p:nvSpPr>
          <p:cNvPr id="64" name="Freeform 5"/>
          <p:cNvSpPr/>
          <p:nvPr/>
        </p:nvSpPr>
        <p:spPr>
          <a:xfrm>
            <a:off x="16243560" y="266760"/>
            <a:ext cx="1680480" cy="808200"/>
          </a:xfrm>
          <a:custGeom>
            <a:avLst/>
            <a:gdLst/>
            <a:ahLst/>
            <a:cxnLst/>
            <a:rect l="l" t="t" r="r" b="b"/>
            <a:pathLst>
              <a:path w="1682015" h="809638">
                <a:moveTo>
                  <a:pt x="0" y="0"/>
                </a:moveTo>
                <a:lnTo>
                  <a:pt x="1682015" y="0"/>
                </a:lnTo>
                <a:lnTo>
                  <a:pt x="1682015" y="809638"/>
                </a:lnTo>
                <a:lnTo>
                  <a:pt x="0" y="809638"/>
                </a:lnTo>
                <a:lnTo>
                  <a:pt x="0" y="0"/>
                </a:lnTo>
                <a:close/>
              </a:path>
            </a:pathLst>
          </a:custGeom>
          <a:blipFill rotWithShape="0">
            <a:blip r:embed="rId5"/>
            <a:srcRect/>
            <a:stretch/>
          </a:blipFill>
          <a:ln w="0">
            <a:noFill/>
          </a:ln>
        </p:spPr>
        <p:style>
          <a:lnRef idx="0">
            <a:scrgbClr r="0" g="0" b="0"/>
          </a:lnRef>
          <a:fillRef idx="0">
            <a:scrgbClr r="0" g="0" b="0"/>
          </a:fillRef>
          <a:effectRef idx="0">
            <a:scrgbClr r="0" g="0" b="0"/>
          </a:effectRef>
          <a:fontRef idx="minor"/>
        </p:style>
      </p:sp>
      <p:sp>
        <p:nvSpPr>
          <p:cNvPr id="65" name="TextBox 6"/>
          <p:cNvSpPr/>
          <p:nvPr/>
        </p:nvSpPr>
        <p:spPr>
          <a:xfrm>
            <a:off x="2676240" y="9195480"/>
            <a:ext cx="6081120" cy="60444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nSpc>
                <a:spcPts val="2381"/>
              </a:lnSpc>
              <a:buNone/>
            </a:pPr>
            <a:r>
              <a:rPr lang="en-US" sz="1700" b="1" strike="noStrike" spc="-1">
                <a:solidFill>
                  <a:srgbClr val="B89B81"/>
                </a:solidFill>
                <a:latin typeface="Tenez Test Bold"/>
                <a:ea typeface="Tenez Test Bold"/>
              </a:rPr>
              <a:t>NON CORPI, </a:t>
            </a:r>
            <a:r>
              <a:rPr lang="en-US" sz="1700" b="1" strike="noStrike" spc="-1">
                <a:solidFill>
                  <a:srgbClr val="8D2F39"/>
                </a:solidFill>
                <a:latin typeface="Tenez Test Bold"/>
                <a:ea typeface="Tenez Test Bold"/>
              </a:rPr>
              <a:t>PERSONE</a:t>
            </a:r>
            <a:r>
              <a:rPr lang="en-US" sz="1700" b="1" strike="noStrike" spc="-1">
                <a:solidFill>
                  <a:srgbClr val="B89B81"/>
                </a:solidFill>
                <a:latin typeface="Tenez Test Bold"/>
                <a:ea typeface="Tenez Test Bold"/>
              </a:rPr>
              <a:t>. </a:t>
            </a:r>
            <a:endParaRPr lang="it-IT" sz="1700" b="0" strike="noStrike" spc="-1">
              <a:latin typeface="Arial"/>
            </a:endParaRPr>
          </a:p>
          <a:p>
            <a:pPr>
              <a:lnSpc>
                <a:spcPts val="2381"/>
              </a:lnSpc>
              <a:buNone/>
            </a:pPr>
            <a:r>
              <a:rPr lang="en-US" sz="1700" b="1" strike="noStrike" spc="-1">
                <a:solidFill>
                  <a:srgbClr val="B89B81"/>
                </a:solidFill>
                <a:latin typeface="Tenez Test Bold"/>
                <a:ea typeface="Tenez Test Bold"/>
              </a:rPr>
              <a:t>FAR LUCE SUL SENSO DELLA CURA</a:t>
            </a:r>
            <a:endParaRPr lang="it-IT" sz="1700" b="0" strike="noStrike" spc="-1">
              <a:latin typeface="Arial"/>
            </a:endParaRPr>
          </a:p>
        </p:txBody>
      </p:sp>
      <p:sp>
        <p:nvSpPr>
          <p:cNvPr id="66" name="Rettangolo 65"/>
          <p:cNvSpPr/>
          <p:nvPr/>
        </p:nvSpPr>
        <p:spPr>
          <a:xfrm>
            <a:off x="1620000" y="1440000"/>
            <a:ext cx="15119280" cy="6119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buNone/>
            </a:pPr>
            <a:endParaRPr lang="it-IT" sz="2800" b="0" strike="noStrike" spc="-1">
              <a:latin typeface="Arial"/>
            </a:endParaRPr>
          </a:p>
          <a:p>
            <a:pPr algn="just">
              <a:lnSpc>
                <a:spcPct val="100000"/>
              </a:lnSpc>
              <a:buNone/>
            </a:pPr>
            <a:r>
              <a:rPr lang="it-IT" sz="3200" b="0" strike="noStrike" spc="-1">
                <a:solidFill>
                  <a:srgbClr val="000000"/>
                </a:solidFill>
                <a:latin typeface="Arial"/>
                <a:ea typeface="DejaVu Sans"/>
              </a:rPr>
              <a:t>Il progetto A.V.O Treviso, nasce ed “esce” dall’ospedale ed entra in un Centro di Servizi per anziani.</a:t>
            </a:r>
            <a:endParaRPr lang="it-IT" sz="3200" b="0" strike="noStrike" spc="-1">
              <a:latin typeface="Arial"/>
            </a:endParaRPr>
          </a:p>
          <a:p>
            <a:pPr algn="just">
              <a:lnSpc>
                <a:spcPct val="100000"/>
              </a:lnSpc>
              <a:buNone/>
            </a:pPr>
            <a:endParaRPr lang="it-IT" sz="3200" b="0" strike="noStrike" spc="-1">
              <a:latin typeface="Arial"/>
            </a:endParaRPr>
          </a:p>
          <a:p>
            <a:pPr algn="just">
              <a:lnSpc>
                <a:spcPct val="100000"/>
              </a:lnSpc>
              <a:buNone/>
            </a:pPr>
            <a:r>
              <a:rPr lang="it-IT" sz="3200" b="0" strike="noStrike" spc="-1">
                <a:solidFill>
                  <a:srgbClr val="000000"/>
                </a:solidFill>
                <a:latin typeface="Arial"/>
                <a:ea typeface="DejaVu Sans"/>
              </a:rPr>
              <a:t>E’ l’associazione AVO che attraverso, un suo referente, gestisce il progetto con una loro autonomia di concerto con la Fondazione. Lo scopo è comune e lo sono anche gli intenti e le sinergie che si creano.</a:t>
            </a:r>
            <a:endParaRPr lang="it-IT" sz="3200" b="0" strike="noStrike" spc="-1">
              <a:latin typeface="Arial"/>
            </a:endParaRPr>
          </a:p>
          <a:p>
            <a:pPr algn="just">
              <a:lnSpc>
                <a:spcPct val="100000"/>
              </a:lnSpc>
              <a:buNone/>
            </a:pPr>
            <a:endParaRPr lang="it-IT" sz="3200" b="0" strike="noStrike" spc="-1">
              <a:latin typeface="Arial"/>
            </a:endParaRPr>
          </a:p>
          <a:p>
            <a:pPr algn="just">
              <a:lnSpc>
                <a:spcPct val="100000"/>
              </a:lnSpc>
              <a:buNone/>
            </a:pPr>
            <a:r>
              <a:rPr lang="it-IT" sz="3200" b="0" strike="noStrike" spc="-1">
                <a:solidFill>
                  <a:srgbClr val="000000"/>
                </a:solidFill>
                <a:latin typeface="Arial"/>
                <a:ea typeface="DejaVu Sans"/>
              </a:rPr>
              <a:t>La Fondazione “Casa per Anziani” Onlus aiuta e supporta le attività SOCIALI dal reclutamento dei volontari alle azioni da intraprendere.</a:t>
            </a:r>
            <a:endParaRPr lang="it-IT" sz="3200" b="0" strike="noStrike" spc="-1">
              <a:latin typeface="Arial"/>
            </a:endParaRPr>
          </a:p>
          <a:p>
            <a:pPr algn="just">
              <a:lnSpc>
                <a:spcPct val="100000"/>
              </a:lnSpc>
              <a:buNone/>
            </a:pPr>
            <a:endParaRPr lang="it-IT" sz="3200" b="0" strike="noStrike" spc="-1">
              <a:latin typeface="Arial"/>
            </a:endParaRPr>
          </a:p>
          <a:p>
            <a:pPr algn="just">
              <a:lnSpc>
                <a:spcPct val="100000"/>
              </a:lnSpc>
              <a:buNone/>
            </a:pPr>
            <a:r>
              <a:rPr lang="it-IT" sz="3200" b="0" strike="noStrike" spc="-1">
                <a:solidFill>
                  <a:srgbClr val="000000"/>
                </a:solidFill>
                <a:latin typeface="Arial"/>
                <a:ea typeface="DejaVu Sans"/>
              </a:rPr>
              <a:t>Il volontariato verte sulla RIATTIVAZIONE DELLE RELAZIONI PERSONALI, FAMILIARI E NON FAMILIARI, ATTIVANDO STORIE DI VITA. </a:t>
            </a:r>
            <a:endParaRPr lang="it-IT" sz="3200" b="0" strike="noStrike" spc="-1">
              <a:latin typeface="Arial"/>
            </a:endParaRPr>
          </a:p>
          <a:p>
            <a:pPr algn="just">
              <a:lnSpc>
                <a:spcPct val="100000"/>
              </a:lnSpc>
              <a:buNone/>
            </a:pPr>
            <a:endParaRPr lang="it-IT" sz="3200" b="0" strike="noStrike" spc="-1">
              <a:latin typeface="Arial"/>
            </a:endParaRPr>
          </a:p>
          <a:p>
            <a:pPr algn="just">
              <a:lnSpc>
                <a:spcPct val="100000"/>
              </a:lnSpc>
              <a:buNone/>
            </a:pPr>
            <a:r>
              <a:rPr lang="it-IT" sz="3200" b="0" strike="noStrike" spc="-1">
                <a:solidFill>
                  <a:srgbClr val="000000"/>
                </a:solidFill>
                <a:latin typeface="Arial"/>
                <a:ea typeface="DejaVu Sans"/>
              </a:rPr>
              <a:t>IL VOLONTARIO E’ DIVENTATO COME UN AMBASCIATORE DI RISORSE SOCIALI.</a:t>
            </a:r>
            <a:endParaRPr lang="it-IT" sz="3200" b="0" strike="noStrike" spc="-1">
              <a:latin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Freeform 10"/>
          <p:cNvSpPr/>
          <p:nvPr/>
        </p:nvSpPr>
        <p:spPr>
          <a:xfrm>
            <a:off x="559080" y="8025840"/>
            <a:ext cx="1960560" cy="1960560"/>
          </a:xfrm>
          <a:custGeom>
            <a:avLst/>
            <a:gdLst/>
            <a:ahLst/>
            <a:cxnLst/>
            <a:rect l="l" t="t" r="r" b="b"/>
            <a:pathLst>
              <a:path w="1962042" h="1962042">
                <a:moveTo>
                  <a:pt x="0" y="0"/>
                </a:moveTo>
                <a:lnTo>
                  <a:pt x="1962042" y="0"/>
                </a:lnTo>
                <a:lnTo>
                  <a:pt x="1962042" y="1962042"/>
                </a:lnTo>
                <a:lnTo>
                  <a:pt x="0" y="1962042"/>
                </a:lnTo>
                <a:lnTo>
                  <a:pt x="0" y="0"/>
                </a:lnTo>
                <a:close/>
              </a:path>
            </a:pathLst>
          </a:custGeom>
          <a:blipFill rotWithShape="0">
            <a:blip r:embed="rId2"/>
            <a:srcRect/>
            <a:stretch/>
          </a:blipFill>
          <a:ln w="0">
            <a:noFill/>
          </a:ln>
        </p:spPr>
        <p:style>
          <a:lnRef idx="0">
            <a:scrgbClr r="0" g="0" b="0"/>
          </a:lnRef>
          <a:fillRef idx="0">
            <a:scrgbClr r="0" g="0" b="0"/>
          </a:fillRef>
          <a:effectRef idx="0">
            <a:scrgbClr r="0" g="0" b="0"/>
          </a:effectRef>
          <a:fontRef idx="minor"/>
        </p:style>
      </p:sp>
      <p:sp>
        <p:nvSpPr>
          <p:cNvPr id="68" name="Freeform 11"/>
          <p:cNvSpPr/>
          <p:nvPr/>
        </p:nvSpPr>
        <p:spPr>
          <a:xfrm>
            <a:off x="12963600" y="406440"/>
            <a:ext cx="1449000" cy="510120"/>
          </a:xfrm>
          <a:custGeom>
            <a:avLst/>
            <a:gdLst/>
            <a:ahLst/>
            <a:cxnLst/>
            <a:rect l="l" t="t" r="r" b="b"/>
            <a:pathLst>
              <a:path w="1450379" h="511578">
                <a:moveTo>
                  <a:pt x="0" y="0"/>
                </a:moveTo>
                <a:lnTo>
                  <a:pt x="1450379" y="0"/>
                </a:lnTo>
                <a:lnTo>
                  <a:pt x="1450379" y="511578"/>
                </a:lnTo>
                <a:lnTo>
                  <a:pt x="0" y="511578"/>
                </a:lnTo>
                <a:lnTo>
                  <a:pt x="0" y="0"/>
                </a:lnTo>
                <a:close/>
              </a:path>
            </a:pathLst>
          </a:custGeom>
          <a:blipFill rotWithShape="0">
            <a:blip r:embed="rId3"/>
            <a:srcRect/>
            <a:stretch/>
          </a:blipFill>
          <a:ln w="0">
            <a:noFill/>
          </a:ln>
        </p:spPr>
        <p:style>
          <a:lnRef idx="0">
            <a:scrgbClr r="0" g="0" b="0"/>
          </a:lnRef>
          <a:fillRef idx="0">
            <a:scrgbClr r="0" g="0" b="0"/>
          </a:fillRef>
          <a:effectRef idx="0">
            <a:scrgbClr r="0" g="0" b="0"/>
          </a:effectRef>
          <a:fontRef idx="minor"/>
        </p:style>
      </p:sp>
      <p:sp>
        <p:nvSpPr>
          <p:cNvPr id="69" name="Freeform 12"/>
          <p:cNvSpPr/>
          <p:nvPr/>
        </p:nvSpPr>
        <p:spPr>
          <a:xfrm>
            <a:off x="14566320" y="382680"/>
            <a:ext cx="1551960" cy="576720"/>
          </a:xfrm>
          <a:custGeom>
            <a:avLst/>
            <a:gdLst/>
            <a:ahLst/>
            <a:cxnLst/>
            <a:rect l="l" t="t" r="r" b="b"/>
            <a:pathLst>
              <a:path w="1553249" h="578337">
                <a:moveTo>
                  <a:pt x="0" y="0"/>
                </a:moveTo>
                <a:lnTo>
                  <a:pt x="1553249" y="0"/>
                </a:lnTo>
                <a:lnTo>
                  <a:pt x="1553249" y="578337"/>
                </a:lnTo>
                <a:lnTo>
                  <a:pt x="0" y="578337"/>
                </a:lnTo>
                <a:lnTo>
                  <a:pt x="0" y="0"/>
                </a:lnTo>
                <a:close/>
              </a:path>
            </a:pathLst>
          </a:custGeom>
          <a:blipFill rotWithShape="0">
            <a:blip r:embed="rId4"/>
            <a:srcRect/>
            <a:stretch/>
          </a:blipFill>
          <a:ln w="0">
            <a:noFill/>
          </a:ln>
        </p:spPr>
        <p:style>
          <a:lnRef idx="0">
            <a:scrgbClr r="0" g="0" b="0"/>
          </a:lnRef>
          <a:fillRef idx="0">
            <a:scrgbClr r="0" g="0" b="0"/>
          </a:fillRef>
          <a:effectRef idx="0">
            <a:scrgbClr r="0" g="0" b="0"/>
          </a:effectRef>
          <a:fontRef idx="minor"/>
        </p:style>
      </p:sp>
      <p:sp>
        <p:nvSpPr>
          <p:cNvPr id="70" name="Freeform 13"/>
          <p:cNvSpPr/>
          <p:nvPr/>
        </p:nvSpPr>
        <p:spPr>
          <a:xfrm>
            <a:off x="16243560" y="266760"/>
            <a:ext cx="1680480" cy="808200"/>
          </a:xfrm>
          <a:custGeom>
            <a:avLst/>
            <a:gdLst/>
            <a:ahLst/>
            <a:cxnLst/>
            <a:rect l="l" t="t" r="r" b="b"/>
            <a:pathLst>
              <a:path w="1682015" h="809638">
                <a:moveTo>
                  <a:pt x="0" y="0"/>
                </a:moveTo>
                <a:lnTo>
                  <a:pt x="1682015" y="0"/>
                </a:lnTo>
                <a:lnTo>
                  <a:pt x="1682015" y="809638"/>
                </a:lnTo>
                <a:lnTo>
                  <a:pt x="0" y="809638"/>
                </a:lnTo>
                <a:lnTo>
                  <a:pt x="0" y="0"/>
                </a:lnTo>
                <a:close/>
              </a:path>
            </a:pathLst>
          </a:custGeom>
          <a:blipFill rotWithShape="0">
            <a:blip r:embed="rId5"/>
            <a:srcRect/>
            <a:stretch/>
          </a:blipFill>
          <a:ln w="0">
            <a:noFill/>
          </a:ln>
        </p:spPr>
        <p:style>
          <a:lnRef idx="0">
            <a:scrgbClr r="0" g="0" b="0"/>
          </a:lnRef>
          <a:fillRef idx="0">
            <a:scrgbClr r="0" g="0" b="0"/>
          </a:fillRef>
          <a:effectRef idx="0">
            <a:scrgbClr r="0" g="0" b="0"/>
          </a:effectRef>
          <a:fontRef idx="minor"/>
        </p:style>
      </p:sp>
      <p:sp>
        <p:nvSpPr>
          <p:cNvPr id="71" name="TextBox 2"/>
          <p:cNvSpPr/>
          <p:nvPr/>
        </p:nvSpPr>
        <p:spPr>
          <a:xfrm>
            <a:off x="2676240" y="9195480"/>
            <a:ext cx="6081120" cy="60444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nSpc>
                <a:spcPts val="2381"/>
              </a:lnSpc>
              <a:buNone/>
            </a:pPr>
            <a:r>
              <a:rPr lang="en-US" sz="1700" b="1" strike="noStrike" spc="-1">
                <a:solidFill>
                  <a:srgbClr val="B89B81"/>
                </a:solidFill>
                <a:latin typeface="Tenez Test Bold"/>
                <a:ea typeface="Tenez Test Bold"/>
              </a:rPr>
              <a:t>NON CORPI, </a:t>
            </a:r>
            <a:r>
              <a:rPr lang="en-US" sz="1700" b="1" strike="noStrike" spc="-1">
                <a:solidFill>
                  <a:srgbClr val="8D2F39"/>
                </a:solidFill>
                <a:latin typeface="Tenez Test Bold"/>
                <a:ea typeface="Tenez Test Bold"/>
              </a:rPr>
              <a:t>PERSONE</a:t>
            </a:r>
            <a:r>
              <a:rPr lang="en-US" sz="1700" b="1" strike="noStrike" spc="-1">
                <a:solidFill>
                  <a:srgbClr val="B89B81"/>
                </a:solidFill>
                <a:latin typeface="Tenez Test Bold"/>
                <a:ea typeface="Tenez Test Bold"/>
              </a:rPr>
              <a:t>. </a:t>
            </a:r>
            <a:endParaRPr lang="it-IT" sz="1700" b="0" strike="noStrike" spc="-1">
              <a:latin typeface="Arial"/>
            </a:endParaRPr>
          </a:p>
          <a:p>
            <a:pPr>
              <a:lnSpc>
                <a:spcPts val="2381"/>
              </a:lnSpc>
              <a:buNone/>
            </a:pPr>
            <a:r>
              <a:rPr lang="en-US" sz="1700" b="1" strike="noStrike" spc="-1">
                <a:solidFill>
                  <a:srgbClr val="B89B81"/>
                </a:solidFill>
                <a:latin typeface="Tenez Test Bold"/>
                <a:ea typeface="Tenez Test Bold"/>
              </a:rPr>
              <a:t>FAR LUCE SUL SENSO DELLA CURA</a:t>
            </a:r>
            <a:endParaRPr lang="it-IT" sz="1700" b="0" strike="noStrike" spc="-1">
              <a:latin typeface="Arial"/>
            </a:endParaRPr>
          </a:p>
        </p:txBody>
      </p:sp>
      <p:sp>
        <p:nvSpPr>
          <p:cNvPr id="72" name="Rettangolo 71"/>
          <p:cNvSpPr/>
          <p:nvPr/>
        </p:nvSpPr>
        <p:spPr>
          <a:xfrm>
            <a:off x="1800000" y="1905840"/>
            <a:ext cx="13139280" cy="6119280"/>
          </a:xfrm>
          <a:prstGeom prst="rect">
            <a:avLst/>
          </a:prstGeom>
          <a:noFill/>
          <a:ln w="0">
            <a:noFill/>
          </a:ln>
        </p:spPr>
        <p:style>
          <a:lnRef idx="0">
            <a:scrgbClr r="0" g="0" b="0"/>
          </a:lnRef>
          <a:fillRef idx="0">
            <a:scrgbClr r="0" g="0" b="0"/>
          </a:fillRef>
          <a:effectRef idx="0">
            <a:scrgbClr r="0" g="0" b="0"/>
          </a:effectRef>
          <a:fontRef idx="minor"/>
        </p:style>
      </p:sp>
      <p:sp>
        <p:nvSpPr>
          <p:cNvPr id="73" name="Rettangolo 72"/>
          <p:cNvSpPr/>
          <p:nvPr/>
        </p:nvSpPr>
        <p:spPr>
          <a:xfrm>
            <a:off x="2340000" y="1614600"/>
            <a:ext cx="13499640" cy="59454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gn="just">
              <a:lnSpc>
                <a:spcPct val="100000"/>
              </a:lnSpc>
              <a:buNone/>
            </a:pPr>
            <a:r>
              <a:rPr lang="it-IT" sz="3200" b="0" strike="noStrike" spc="-1">
                <a:solidFill>
                  <a:srgbClr val="000000"/>
                </a:solidFill>
                <a:latin typeface="Arial"/>
              </a:rPr>
              <a:t>L’Associazione ha esteso il servizio dei volontari AVO all’interno del Centro di Servizi per Anziani di Pieve di Soligo; a tale scopo è stata sottoscritta un’apposita convenzione tra AVO Treviso e la Fondazione.</a:t>
            </a:r>
            <a:endParaRPr lang="it-IT" sz="3200" b="0" strike="noStrike" spc="-1">
              <a:latin typeface="Arial"/>
            </a:endParaRPr>
          </a:p>
          <a:p>
            <a:pPr algn="just">
              <a:lnSpc>
                <a:spcPct val="100000"/>
              </a:lnSpc>
              <a:buNone/>
            </a:pPr>
            <a:endParaRPr lang="it-IT" sz="3200" b="0" strike="noStrike" spc="-1">
              <a:latin typeface="Arial"/>
            </a:endParaRPr>
          </a:p>
          <a:p>
            <a:pPr algn="just">
              <a:lnSpc>
                <a:spcPct val="100000"/>
              </a:lnSpc>
              <a:buNone/>
            </a:pPr>
            <a:r>
              <a:rPr lang="it-IT" sz="3200" b="0" strike="noStrike" spc="-1">
                <a:solidFill>
                  <a:srgbClr val="000000"/>
                </a:solidFill>
                <a:latin typeface="Arial"/>
                <a:ea typeface="Microsoft YaHei"/>
              </a:rPr>
              <a:t>Questo progetto ha dato un concreto segno di “apertura” dopo che la pandemia ha reso difficile l’accesso dei visitatori alle strutture di questo tipo.</a:t>
            </a:r>
            <a:endParaRPr lang="it-IT" sz="3200" b="0" strike="noStrike" spc="-1">
              <a:latin typeface="Arial"/>
            </a:endParaRPr>
          </a:p>
          <a:p>
            <a:pPr algn="just">
              <a:lnSpc>
                <a:spcPct val="100000"/>
              </a:lnSpc>
              <a:buNone/>
            </a:pPr>
            <a:endParaRPr lang="it-IT" sz="3200" b="0" strike="noStrike" spc="-1">
              <a:latin typeface="Arial"/>
            </a:endParaRPr>
          </a:p>
          <a:p>
            <a:pPr algn="just">
              <a:lnSpc>
                <a:spcPct val="100000"/>
              </a:lnSpc>
              <a:buNone/>
            </a:pPr>
            <a:r>
              <a:rPr lang="it-IT" sz="3200" b="0" strike="noStrike" spc="-1">
                <a:solidFill>
                  <a:srgbClr val="000000"/>
                </a:solidFill>
                <a:latin typeface="Arial"/>
                <a:ea typeface="Microsoft YaHei"/>
              </a:rPr>
              <a:t>Tra le attività curate dai volontari ci sono:</a:t>
            </a:r>
            <a:endParaRPr lang="it-IT" sz="3200" b="0" strike="noStrike" spc="-1">
              <a:latin typeface="Arial"/>
            </a:endParaRPr>
          </a:p>
          <a:p>
            <a:pPr algn="just">
              <a:lnSpc>
                <a:spcPct val="100000"/>
              </a:lnSpc>
              <a:buNone/>
            </a:pPr>
            <a:endParaRPr lang="it-IT" sz="3200" b="0" strike="noStrike" spc="-1">
              <a:latin typeface="Arial"/>
            </a:endParaRPr>
          </a:p>
          <a:p>
            <a:pPr algn="just">
              <a:lnSpc>
                <a:spcPct val="100000"/>
              </a:lnSpc>
              <a:buNone/>
            </a:pPr>
            <a:r>
              <a:rPr lang="it-IT" sz="3200" b="0" strike="noStrike" spc="-1">
                <a:solidFill>
                  <a:srgbClr val="000000"/>
                </a:solidFill>
                <a:latin typeface="Arial"/>
                <a:ea typeface="Microsoft YaHei"/>
              </a:rPr>
              <a:t>- la presenza amichevole al fianco degli ospiti;</a:t>
            </a:r>
            <a:endParaRPr lang="it-IT" sz="3200" b="0" strike="noStrike" spc="-1">
              <a:latin typeface="Arial"/>
            </a:endParaRPr>
          </a:p>
          <a:p>
            <a:pPr algn="just">
              <a:lnSpc>
                <a:spcPct val="100000"/>
              </a:lnSpc>
              <a:buNone/>
            </a:pPr>
            <a:r>
              <a:rPr lang="it-IT" sz="3200" b="0" strike="noStrike" spc="-1">
                <a:solidFill>
                  <a:srgbClr val="000000"/>
                </a:solidFill>
                <a:latin typeface="Arial"/>
                <a:ea typeface="Microsoft YaHei"/>
              </a:rPr>
              <a:t>- la realizzazione di attività ludico-ricreative e di eventi per gli ospiti, in stretta collaborazione con il Servizio Educativo;</a:t>
            </a:r>
            <a:endParaRPr lang="it-IT" sz="3200" b="0" strike="noStrike" spc="-1">
              <a:latin typeface="Arial"/>
            </a:endParaRPr>
          </a:p>
          <a:p>
            <a:pPr algn="just">
              <a:lnSpc>
                <a:spcPct val="100000"/>
              </a:lnSpc>
              <a:buNone/>
            </a:pPr>
            <a:r>
              <a:rPr lang="it-IT" sz="3200" b="0" strike="noStrike" spc="-1">
                <a:solidFill>
                  <a:srgbClr val="000000"/>
                </a:solidFill>
                <a:latin typeface="Arial"/>
                <a:ea typeface="Microsoft YaHei"/>
              </a:rPr>
              <a:t>- la conduzione di attività di esercizio manuale e di mantenimento delle capacità cognitive residue (“Progetto Amici Cucciolotti”, laboratori, ecc.).</a:t>
            </a:r>
            <a:endParaRPr lang="it-IT" sz="3200" b="0" strike="noStrike" spc="-1">
              <a:latin typeface="Arial"/>
            </a:endParaRPr>
          </a:p>
          <a:p>
            <a:pPr algn="just">
              <a:lnSpc>
                <a:spcPct val="100000"/>
              </a:lnSpc>
              <a:buNone/>
            </a:pPr>
            <a:endParaRPr lang="it-IT" sz="3200" b="0" strike="noStrike" spc="-1">
              <a:latin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Freeform 18"/>
          <p:cNvSpPr/>
          <p:nvPr/>
        </p:nvSpPr>
        <p:spPr>
          <a:xfrm>
            <a:off x="559080" y="8025840"/>
            <a:ext cx="1960560" cy="1960560"/>
          </a:xfrm>
          <a:custGeom>
            <a:avLst/>
            <a:gdLst/>
            <a:ahLst/>
            <a:cxnLst/>
            <a:rect l="l" t="t" r="r" b="b"/>
            <a:pathLst>
              <a:path w="1962042" h="1962042">
                <a:moveTo>
                  <a:pt x="0" y="0"/>
                </a:moveTo>
                <a:lnTo>
                  <a:pt x="1962042" y="0"/>
                </a:lnTo>
                <a:lnTo>
                  <a:pt x="1962042" y="1962042"/>
                </a:lnTo>
                <a:lnTo>
                  <a:pt x="0" y="1962042"/>
                </a:lnTo>
                <a:lnTo>
                  <a:pt x="0" y="0"/>
                </a:lnTo>
                <a:close/>
              </a:path>
            </a:pathLst>
          </a:custGeom>
          <a:blipFill rotWithShape="0">
            <a:blip r:embed="rId2"/>
            <a:srcRect/>
            <a:stretch/>
          </a:blipFill>
          <a:ln w="0">
            <a:noFill/>
          </a:ln>
        </p:spPr>
        <p:style>
          <a:lnRef idx="0">
            <a:scrgbClr r="0" g="0" b="0"/>
          </a:lnRef>
          <a:fillRef idx="0">
            <a:scrgbClr r="0" g="0" b="0"/>
          </a:fillRef>
          <a:effectRef idx="0">
            <a:scrgbClr r="0" g="0" b="0"/>
          </a:effectRef>
          <a:fontRef idx="minor"/>
        </p:style>
      </p:sp>
      <p:sp>
        <p:nvSpPr>
          <p:cNvPr id="75" name="Freeform 19"/>
          <p:cNvSpPr/>
          <p:nvPr/>
        </p:nvSpPr>
        <p:spPr>
          <a:xfrm>
            <a:off x="12963600" y="406440"/>
            <a:ext cx="1449000" cy="510120"/>
          </a:xfrm>
          <a:custGeom>
            <a:avLst/>
            <a:gdLst/>
            <a:ahLst/>
            <a:cxnLst/>
            <a:rect l="l" t="t" r="r" b="b"/>
            <a:pathLst>
              <a:path w="1450379" h="511578">
                <a:moveTo>
                  <a:pt x="0" y="0"/>
                </a:moveTo>
                <a:lnTo>
                  <a:pt x="1450379" y="0"/>
                </a:lnTo>
                <a:lnTo>
                  <a:pt x="1450379" y="511578"/>
                </a:lnTo>
                <a:lnTo>
                  <a:pt x="0" y="511578"/>
                </a:lnTo>
                <a:lnTo>
                  <a:pt x="0" y="0"/>
                </a:lnTo>
                <a:close/>
              </a:path>
            </a:pathLst>
          </a:custGeom>
          <a:blipFill rotWithShape="0">
            <a:blip r:embed="rId3"/>
            <a:srcRect/>
            <a:stretch/>
          </a:blipFill>
          <a:ln w="0">
            <a:noFill/>
          </a:ln>
        </p:spPr>
        <p:style>
          <a:lnRef idx="0">
            <a:scrgbClr r="0" g="0" b="0"/>
          </a:lnRef>
          <a:fillRef idx="0">
            <a:scrgbClr r="0" g="0" b="0"/>
          </a:fillRef>
          <a:effectRef idx="0">
            <a:scrgbClr r="0" g="0" b="0"/>
          </a:effectRef>
          <a:fontRef idx="minor"/>
        </p:style>
      </p:sp>
      <p:sp>
        <p:nvSpPr>
          <p:cNvPr id="76" name="Freeform 20"/>
          <p:cNvSpPr/>
          <p:nvPr/>
        </p:nvSpPr>
        <p:spPr>
          <a:xfrm>
            <a:off x="14566320" y="382680"/>
            <a:ext cx="1551960" cy="576720"/>
          </a:xfrm>
          <a:custGeom>
            <a:avLst/>
            <a:gdLst/>
            <a:ahLst/>
            <a:cxnLst/>
            <a:rect l="l" t="t" r="r" b="b"/>
            <a:pathLst>
              <a:path w="1553249" h="578337">
                <a:moveTo>
                  <a:pt x="0" y="0"/>
                </a:moveTo>
                <a:lnTo>
                  <a:pt x="1553249" y="0"/>
                </a:lnTo>
                <a:lnTo>
                  <a:pt x="1553249" y="578337"/>
                </a:lnTo>
                <a:lnTo>
                  <a:pt x="0" y="578337"/>
                </a:lnTo>
                <a:lnTo>
                  <a:pt x="0" y="0"/>
                </a:lnTo>
                <a:close/>
              </a:path>
            </a:pathLst>
          </a:custGeom>
          <a:blipFill rotWithShape="0">
            <a:blip r:embed="rId4"/>
            <a:srcRect/>
            <a:stretch/>
          </a:blipFill>
          <a:ln w="0">
            <a:noFill/>
          </a:ln>
        </p:spPr>
        <p:style>
          <a:lnRef idx="0">
            <a:scrgbClr r="0" g="0" b="0"/>
          </a:lnRef>
          <a:fillRef idx="0">
            <a:scrgbClr r="0" g="0" b="0"/>
          </a:fillRef>
          <a:effectRef idx="0">
            <a:scrgbClr r="0" g="0" b="0"/>
          </a:effectRef>
          <a:fontRef idx="minor"/>
        </p:style>
      </p:sp>
      <p:sp>
        <p:nvSpPr>
          <p:cNvPr id="77" name="Freeform 21"/>
          <p:cNvSpPr/>
          <p:nvPr/>
        </p:nvSpPr>
        <p:spPr>
          <a:xfrm>
            <a:off x="16243560" y="266760"/>
            <a:ext cx="1680480" cy="808200"/>
          </a:xfrm>
          <a:custGeom>
            <a:avLst/>
            <a:gdLst/>
            <a:ahLst/>
            <a:cxnLst/>
            <a:rect l="l" t="t" r="r" b="b"/>
            <a:pathLst>
              <a:path w="1682015" h="809638">
                <a:moveTo>
                  <a:pt x="0" y="0"/>
                </a:moveTo>
                <a:lnTo>
                  <a:pt x="1682015" y="0"/>
                </a:lnTo>
                <a:lnTo>
                  <a:pt x="1682015" y="809638"/>
                </a:lnTo>
                <a:lnTo>
                  <a:pt x="0" y="809638"/>
                </a:lnTo>
                <a:lnTo>
                  <a:pt x="0" y="0"/>
                </a:lnTo>
                <a:close/>
              </a:path>
            </a:pathLst>
          </a:custGeom>
          <a:blipFill rotWithShape="0">
            <a:blip r:embed="rId5"/>
            <a:srcRect/>
            <a:stretch/>
          </a:blipFill>
          <a:ln w="0">
            <a:noFill/>
          </a:ln>
        </p:spPr>
        <p:style>
          <a:lnRef idx="0">
            <a:scrgbClr r="0" g="0" b="0"/>
          </a:lnRef>
          <a:fillRef idx="0">
            <a:scrgbClr r="0" g="0" b="0"/>
          </a:fillRef>
          <a:effectRef idx="0">
            <a:scrgbClr r="0" g="0" b="0"/>
          </a:effectRef>
          <a:fontRef idx="minor"/>
        </p:style>
      </p:sp>
      <p:sp>
        <p:nvSpPr>
          <p:cNvPr id="78" name="TextBox 4"/>
          <p:cNvSpPr/>
          <p:nvPr/>
        </p:nvSpPr>
        <p:spPr>
          <a:xfrm>
            <a:off x="2676240" y="9195480"/>
            <a:ext cx="6081120" cy="60444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nSpc>
                <a:spcPts val="2381"/>
              </a:lnSpc>
              <a:buNone/>
            </a:pPr>
            <a:r>
              <a:rPr lang="en-US" sz="1700" b="1" strike="noStrike" spc="-1">
                <a:solidFill>
                  <a:srgbClr val="B89B81"/>
                </a:solidFill>
                <a:latin typeface="Tenez Test Bold"/>
                <a:ea typeface="Tenez Test Bold"/>
              </a:rPr>
              <a:t>NON CORPI, </a:t>
            </a:r>
            <a:r>
              <a:rPr lang="en-US" sz="1700" b="1" strike="noStrike" spc="-1">
                <a:solidFill>
                  <a:srgbClr val="8D2F39"/>
                </a:solidFill>
                <a:latin typeface="Tenez Test Bold"/>
                <a:ea typeface="Tenez Test Bold"/>
              </a:rPr>
              <a:t>PERSONE</a:t>
            </a:r>
            <a:r>
              <a:rPr lang="en-US" sz="1700" b="1" strike="noStrike" spc="-1">
                <a:solidFill>
                  <a:srgbClr val="B89B81"/>
                </a:solidFill>
                <a:latin typeface="Tenez Test Bold"/>
                <a:ea typeface="Tenez Test Bold"/>
              </a:rPr>
              <a:t>. </a:t>
            </a:r>
            <a:endParaRPr lang="it-IT" sz="1700" b="0" strike="noStrike" spc="-1">
              <a:latin typeface="Arial"/>
            </a:endParaRPr>
          </a:p>
          <a:p>
            <a:pPr>
              <a:lnSpc>
                <a:spcPts val="2381"/>
              </a:lnSpc>
              <a:buNone/>
            </a:pPr>
            <a:r>
              <a:rPr lang="en-US" sz="1700" b="1" strike="noStrike" spc="-1">
                <a:solidFill>
                  <a:srgbClr val="B89B81"/>
                </a:solidFill>
                <a:latin typeface="Tenez Test Bold"/>
                <a:ea typeface="Tenez Test Bold"/>
              </a:rPr>
              <a:t>FAR LUCE SUL SENSO DELLA CURA</a:t>
            </a:r>
            <a:endParaRPr lang="it-IT" sz="1700" b="0" strike="noStrike" spc="-1">
              <a:latin typeface="Arial"/>
            </a:endParaRPr>
          </a:p>
        </p:txBody>
      </p:sp>
      <p:sp>
        <p:nvSpPr>
          <p:cNvPr id="79" name="Rettangolo 78"/>
          <p:cNvSpPr/>
          <p:nvPr/>
        </p:nvSpPr>
        <p:spPr>
          <a:xfrm>
            <a:off x="1800000" y="1905840"/>
            <a:ext cx="13139280" cy="6119280"/>
          </a:xfrm>
          <a:prstGeom prst="rect">
            <a:avLst/>
          </a:prstGeom>
          <a:noFill/>
          <a:ln w="0">
            <a:noFill/>
          </a:ln>
        </p:spPr>
        <p:style>
          <a:lnRef idx="0">
            <a:scrgbClr r="0" g="0" b="0"/>
          </a:lnRef>
          <a:fillRef idx="0">
            <a:scrgbClr r="0" g="0" b="0"/>
          </a:fillRef>
          <a:effectRef idx="0">
            <a:scrgbClr r="0" g="0" b="0"/>
          </a:effectRef>
          <a:fontRef idx="minor"/>
        </p:style>
      </p:sp>
      <p:sp>
        <p:nvSpPr>
          <p:cNvPr id="80" name="Rettangolo 79"/>
          <p:cNvSpPr/>
          <p:nvPr/>
        </p:nvSpPr>
        <p:spPr>
          <a:xfrm>
            <a:off x="2340360" y="1547280"/>
            <a:ext cx="13499640" cy="54727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gn="just">
              <a:lnSpc>
                <a:spcPct val="90000"/>
              </a:lnSpc>
              <a:spcAft>
                <a:spcPts val="479"/>
              </a:spcAft>
              <a:buNone/>
            </a:pPr>
            <a:r>
              <a:rPr lang="it-IT" sz="3200" b="1" strike="noStrike" spc="-1">
                <a:solidFill>
                  <a:srgbClr val="000000"/>
                </a:solidFill>
                <a:latin typeface="Arial"/>
                <a:ea typeface="Microsoft YaHei"/>
              </a:rPr>
              <a:t>La formazione di base</a:t>
            </a:r>
            <a:endParaRPr lang="it-IT" sz="3200" b="0" strike="noStrike" spc="-1">
              <a:latin typeface="Arial"/>
            </a:endParaRPr>
          </a:p>
          <a:p>
            <a:pPr algn="just">
              <a:lnSpc>
                <a:spcPct val="90000"/>
              </a:lnSpc>
              <a:spcAft>
                <a:spcPts val="479"/>
              </a:spcAft>
              <a:buNone/>
            </a:pPr>
            <a:endParaRPr lang="it-IT" sz="3200" b="0" strike="noStrike" spc="-1">
              <a:latin typeface="Arial"/>
            </a:endParaRPr>
          </a:p>
          <a:p>
            <a:pPr algn="just">
              <a:lnSpc>
                <a:spcPct val="90000"/>
              </a:lnSpc>
              <a:spcAft>
                <a:spcPts val="479"/>
              </a:spcAft>
              <a:buNone/>
            </a:pPr>
            <a:r>
              <a:rPr lang="it-IT" sz="3200" b="0" strike="noStrike" spc="-1">
                <a:solidFill>
                  <a:srgbClr val="000000"/>
                </a:solidFill>
                <a:latin typeface="Arial"/>
                <a:ea typeface="Microsoft YaHei"/>
              </a:rPr>
              <a:t>Uno dei pilastri della vita associativa è rappresentato dalla formazione di base dei nuovi volontari che è divisa in tre momenti:</a:t>
            </a:r>
            <a:endParaRPr lang="it-IT" sz="3200" b="0" strike="noStrike" spc="-1">
              <a:latin typeface="Arial"/>
            </a:endParaRPr>
          </a:p>
          <a:p>
            <a:pPr algn="just">
              <a:lnSpc>
                <a:spcPct val="90000"/>
              </a:lnSpc>
              <a:spcAft>
                <a:spcPts val="479"/>
              </a:spcAft>
              <a:buNone/>
            </a:pPr>
            <a:endParaRPr lang="it-IT" sz="3200" b="0" strike="noStrike" spc="-1">
              <a:latin typeface="Arial"/>
            </a:endParaRPr>
          </a:p>
          <a:p>
            <a:pPr algn="just">
              <a:lnSpc>
                <a:spcPct val="90000"/>
              </a:lnSpc>
              <a:spcAft>
                <a:spcPts val="479"/>
              </a:spcAft>
              <a:buNone/>
            </a:pPr>
            <a:r>
              <a:rPr lang="it-IT" sz="3200" b="0" strike="noStrike" spc="-1">
                <a:solidFill>
                  <a:srgbClr val="000000"/>
                </a:solidFill>
                <a:latin typeface="Arial"/>
                <a:ea typeface="Microsoft YaHei"/>
              </a:rPr>
              <a:t>il corso → è indispensabile per conoscere il tipo di servizio che l’AVO intende garantire e le regole di base per una relazione di aiuto efficace con le persone fragili e i loro familiari;</a:t>
            </a:r>
            <a:endParaRPr lang="it-IT" sz="3200" b="0" strike="noStrike" spc="-1">
              <a:latin typeface="Arial"/>
            </a:endParaRPr>
          </a:p>
          <a:p>
            <a:pPr algn="just">
              <a:lnSpc>
                <a:spcPct val="90000"/>
              </a:lnSpc>
              <a:spcAft>
                <a:spcPts val="479"/>
              </a:spcAft>
              <a:buNone/>
            </a:pPr>
            <a:endParaRPr lang="it-IT" sz="3200" b="0" strike="noStrike" spc="-1">
              <a:latin typeface="Arial"/>
            </a:endParaRPr>
          </a:p>
          <a:p>
            <a:pPr algn="just">
              <a:lnSpc>
                <a:spcPct val="90000"/>
              </a:lnSpc>
              <a:spcAft>
                <a:spcPts val="479"/>
              </a:spcAft>
              <a:buNone/>
            </a:pPr>
            <a:r>
              <a:rPr lang="it-IT" sz="3200" b="0" strike="noStrike" spc="-1">
                <a:solidFill>
                  <a:srgbClr val="000000"/>
                </a:solidFill>
                <a:latin typeface="Arial"/>
                <a:ea typeface="Microsoft YaHei"/>
              </a:rPr>
              <a:t>il colloquio attitudinale → mira ad approfondire una riflessione sulle motivazioni dell’aspirante volontario;</a:t>
            </a:r>
            <a:endParaRPr lang="it-IT" sz="3200" b="0" strike="noStrike" spc="-1">
              <a:latin typeface="Arial"/>
            </a:endParaRPr>
          </a:p>
          <a:p>
            <a:pPr algn="just">
              <a:lnSpc>
                <a:spcPct val="90000"/>
              </a:lnSpc>
              <a:spcAft>
                <a:spcPts val="479"/>
              </a:spcAft>
              <a:buNone/>
            </a:pPr>
            <a:endParaRPr lang="it-IT" sz="3200" b="0" strike="noStrike" spc="-1">
              <a:latin typeface="Arial"/>
            </a:endParaRPr>
          </a:p>
          <a:p>
            <a:pPr algn="just">
              <a:lnSpc>
                <a:spcPct val="90000"/>
              </a:lnSpc>
              <a:spcAft>
                <a:spcPts val="479"/>
              </a:spcAft>
              <a:buNone/>
            </a:pPr>
            <a:r>
              <a:rPr lang="it-IT" sz="3200" b="0" strike="noStrike" spc="-1">
                <a:solidFill>
                  <a:srgbClr val="000000"/>
                </a:solidFill>
                <a:latin typeface="Arial"/>
                <a:ea typeface="Microsoft YaHei"/>
              </a:rPr>
              <a:t>il tirocinio pratico, è il periodo svolto sul campo sotto la guida di un volontario esperto → serve a consolidare le abilità attraverso l’esperienza diretta.</a:t>
            </a:r>
            <a:endParaRPr lang="it-IT" sz="3200" b="0" strike="noStrike" spc="-1">
              <a:latin typeface="Arial"/>
            </a:endParaRPr>
          </a:p>
          <a:p>
            <a:pPr algn="just">
              <a:lnSpc>
                <a:spcPct val="100000"/>
              </a:lnSpc>
              <a:buNone/>
            </a:pPr>
            <a:endParaRPr lang="it-IT" sz="3200" b="0" strike="noStrike" spc="-1">
              <a:latin typeface="Arial"/>
            </a:endParaRPr>
          </a:p>
          <a:p>
            <a:pPr algn="just">
              <a:lnSpc>
                <a:spcPct val="100000"/>
              </a:lnSpc>
              <a:buNone/>
            </a:pPr>
            <a:endParaRPr lang="it-IT" sz="3200" b="0" strike="noStrike" spc="-1">
              <a:latin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Freeform 14"/>
          <p:cNvSpPr/>
          <p:nvPr/>
        </p:nvSpPr>
        <p:spPr>
          <a:xfrm>
            <a:off x="559080" y="8025840"/>
            <a:ext cx="1960560" cy="1960560"/>
          </a:xfrm>
          <a:custGeom>
            <a:avLst/>
            <a:gdLst/>
            <a:ahLst/>
            <a:cxnLst/>
            <a:rect l="l" t="t" r="r" b="b"/>
            <a:pathLst>
              <a:path w="1962042" h="1962042">
                <a:moveTo>
                  <a:pt x="0" y="0"/>
                </a:moveTo>
                <a:lnTo>
                  <a:pt x="1962042" y="0"/>
                </a:lnTo>
                <a:lnTo>
                  <a:pt x="1962042" y="1962042"/>
                </a:lnTo>
                <a:lnTo>
                  <a:pt x="0" y="1962042"/>
                </a:lnTo>
                <a:lnTo>
                  <a:pt x="0" y="0"/>
                </a:lnTo>
                <a:close/>
              </a:path>
            </a:pathLst>
          </a:custGeom>
          <a:blipFill rotWithShape="0">
            <a:blip r:embed="rId2"/>
            <a:srcRect/>
            <a:stretch/>
          </a:blipFill>
          <a:ln w="0">
            <a:noFill/>
          </a:ln>
        </p:spPr>
        <p:style>
          <a:lnRef idx="0">
            <a:scrgbClr r="0" g="0" b="0"/>
          </a:lnRef>
          <a:fillRef idx="0">
            <a:scrgbClr r="0" g="0" b="0"/>
          </a:fillRef>
          <a:effectRef idx="0">
            <a:scrgbClr r="0" g="0" b="0"/>
          </a:effectRef>
          <a:fontRef idx="minor"/>
        </p:style>
      </p:sp>
      <p:sp>
        <p:nvSpPr>
          <p:cNvPr id="82" name="Freeform 15"/>
          <p:cNvSpPr/>
          <p:nvPr/>
        </p:nvSpPr>
        <p:spPr>
          <a:xfrm>
            <a:off x="12963600" y="406440"/>
            <a:ext cx="1449000" cy="510120"/>
          </a:xfrm>
          <a:custGeom>
            <a:avLst/>
            <a:gdLst/>
            <a:ahLst/>
            <a:cxnLst/>
            <a:rect l="l" t="t" r="r" b="b"/>
            <a:pathLst>
              <a:path w="1450379" h="511578">
                <a:moveTo>
                  <a:pt x="0" y="0"/>
                </a:moveTo>
                <a:lnTo>
                  <a:pt x="1450379" y="0"/>
                </a:lnTo>
                <a:lnTo>
                  <a:pt x="1450379" y="511578"/>
                </a:lnTo>
                <a:lnTo>
                  <a:pt x="0" y="511578"/>
                </a:lnTo>
                <a:lnTo>
                  <a:pt x="0" y="0"/>
                </a:lnTo>
                <a:close/>
              </a:path>
            </a:pathLst>
          </a:custGeom>
          <a:blipFill rotWithShape="0">
            <a:blip r:embed="rId3"/>
            <a:srcRect/>
            <a:stretch/>
          </a:blipFill>
          <a:ln w="0">
            <a:noFill/>
          </a:ln>
        </p:spPr>
        <p:style>
          <a:lnRef idx="0">
            <a:scrgbClr r="0" g="0" b="0"/>
          </a:lnRef>
          <a:fillRef idx="0">
            <a:scrgbClr r="0" g="0" b="0"/>
          </a:fillRef>
          <a:effectRef idx="0">
            <a:scrgbClr r="0" g="0" b="0"/>
          </a:effectRef>
          <a:fontRef idx="minor"/>
        </p:style>
      </p:sp>
      <p:sp>
        <p:nvSpPr>
          <p:cNvPr id="83" name="Freeform 16"/>
          <p:cNvSpPr/>
          <p:nvPr/>
        </p:nvSpPr>
        <p:spPr>
          <a:xfrm>
            <a:off x="14566320" y="382680"/>
            <a:ext cx="1551960" cy="576720"/>
          </a:xfrm>
          <a:custGeom>
            <a:avLst/>
            <a:gdLst/>
            <a:ahLst/>
            <a:cxnLst/>
            <a:rect l="l" t="t" r="r" b="b"/>
            <a:pathLst>
              <a:path w="1553249" h="578337">
                <a:moveTo>
                  <a:pt x="0" y="0"/>
                </a:moveTo>
                <a:lnTo>
                  <a:pt x="1553249" y="0"/>
                </a:lnTo>
                <a:lnTo>
                  <a:pt x="1553249" y="578337"/>
                </a:lnTo>
                <a:lnTo>
                  <a:pt x="0" y="578337"/>
                </a:lnTo>
                <a:lnTo>
                  <a:pt x="0" y="0"/>
                </a:lnTo>
                <a:close/>
              </a:path>
            </a:pathLst>
          </a:custGeom>
          <a:blipFill rotWithShape="0">
            <a:blip r:embed="rId4"/>
            <a:srcRect/>
            <a:stretch/>
          </a:blipFill>
          <a:ln w="0">
            <a:noFill/>
          </a:ln>
        </p:spPr>
        <p:style>
          <a:lnRef idx="0">
            <a:scrgbClr r="0" g="0" b="0"/>
          </a:lnRef>
          <a:fillRef idx="0">
            <a:scrgbClr r="0" g="0" b="0"/>
          </a:fillRef>
          <a:effectRef idx="0">
            <a:scrgbClr r="0" g="0" b="0"/>
          </a:effectRef>
          <a:fontRef idx="minor"/>
        </p:style>
      </p:sp>
      <p:sp>
        <p:nvSpPr>
          <p:cNvPr id="84" name="Freeform 17"/>
          <p:cNvSpPr/>
          <p:nvPr/>
        </p:nvSpPr>
        <p:spPr>
          <a:xfrm>
            <a:off x="16243560" y="266760"/>
            <a:ext cx="1680480" cy="808200"/>
          </a:xfrm>
          <a:custGeom>
            <a:avLst/>
            <a:gdLst/>
            <a:ahLst/>
            <a:cxnLst/>
            <a:rect l="l" t="t" r="r" b="b"/>
            <a:pathLst>
              <a:path w="1682015" h="809638">
                <a:moveTo>
                  <a:pt x="0" y="0"/>
                </a:moveTo>
                <a:lnTo>
                  <a:pt x="1682015" y="0"/>
                </a:lnTo>
                <a:lnTo>
                  <a:pt x="1682015" y="809638"/>
                </a:lnTo>
                <a:lnTo>
                  <a:pt x="0" y="809638"/>
                </a:lnTo>
                <a:lnTo>
                  <a:pt x="0" y="0"/>
                </a:lnTo>
                <a:close/>
              </a:path>
            </a:pathLst>
          </a:custGeom>
          <a:blipFill rotWithShape="0">
            <a:blip r:embed="rId5"/>
            <a:srcRect/>
            <a:stretch/>
          </a:blipFill>
          <a:ln w="0">
            <a:noFill/>
          </a:ln>
        </p:spPr>
        <p:style>
          <a:lnRef idx="0">
            <a:scrgbClr r="0" g="0" b="0"/>
          </a:lnRef>
          <a:fillRef idx="0">
            <a:scrgbClr r="0" g="0" b="0"/>
          </a:fillRef>
          <a:effectRef idx="0">
            <a:scrgbClr r="0" g="0" b="0"/>
          </a:effectRef>
          <a:fontRef idx="minor"/>
        </p:style>
      </p:sp>
      <p:sp>
        <p:nvSpPr>
          <p:cNvPr id="85" name="TextBox 3"/>
          <p:cNvSpPr/>
          <p:nvPr/>
        </p:nvSpPr>
        <p:spPr>
          <a:xfrm>
            <a:off x="2676240" y="9195480"/>
            <a:ext cx="6081120" cy="60444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nSpc>
                <a:spcPts val="2381"/>
              </a:lnSpc>
              <a:buNone/>
            </a:pPr>
            <a:r>
              <a:rPr lang="en-US" sz="1700" b="1" strike="noStrike" spc="-1">
                <a:solidFill>
                  <a:srgbClr val="B89B81"/>
                </a:solidFill>
                <a:latin typeface="Tenez Test Bold"/>
                <a:ea typeface="Tenez Test Bold"/>
              </a:rPr>
              <a:t>NON CORPI, </a:t>
            </a:r>
            <a:r>
              <a:rPr lang="en-US" sz="1700" b="1" strike="noStrike" spc="-1">
                <a:solidFill>
                  <a:srgbClr val="8D2F39"/>
                </a:solidFill>
                <a:latin typeface="Tenez Test Bold"/>
                <a:ea typeface="Tenez Test Bold"/>
              </a:rPr>
              <a:t>PERSONE</a:t>
            </a:r>
            <a:r>
              <a:rPr lang="en-US" sz="1700" b="1" strike="noStrike" spc="-1">
                <a:solidFill>
                  <a:srgbClr val="B89B81"/>
                </a:solidFill>
                <a:latin typeface="Tenez Test Bold"/>
                <a:ea typeface="Tenez Test Bold"/>
              </a:rPr>
              <a:t>. </a:t>
            </a:r>
            <a:endParaRPr lang="it-IT" sz="1700" b="0" strike="noStrike" spc="-1">
              <a:latin typeface="Arial"/>
            </a:endParaRPr>
          </a:p>
          <a:p>
            <a:pPr>
              <a:lnSpc>
                <a:spcPts val="2381"/>
              </a:lnSpc>
              <a:buNone/>
            </a:pPr>
            <a:r>
              <a:rPr lang="en-US" sz="1700" b="1" strike="noStrike" spc="-1">
                <a:solidFill>
                  <a:srgbClr val="B89B81"/>
                </a:solidFill>
                <a:latin typeface="Tenez Test Bold"/>
                <a:ea typeface="Tenez Test Bold"/>
              </a:rPr>
              <a:t>FAR LUCE SUL SENSO DELLA CURA</a:t>
            </a:r>
            <a:endParaRPr lang="it-IT" sz="1700" b="0" strike="noStrike" spc="-1">
              <a:latin typeface="Arial"/>
            </a:endParaRPr>
          </a:p>
        </p:txBody>
      </p:sp>
      <p:sp>
        <p:nvSpPr>
          <p:cNvPr id="86" name="Rettangolo 85"/>
          <p:cNvSpPr/>
          <p:nvPr/>
        </p:nvSpPr>
        <p:spPr>
          <a:xfrm>
            <a:off x="1800000" y="1905840"/>
            <a:ext cx="13139280" cy="6119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gn="ctr">
              <a:lnSpc>
                <a:spcPct val="100000"/>
              </a:lnSpc>
              <a:buNone/>
            </a:pPr>
            <a:endParaRPr lang="it-IT" sz="3600" b="0" strike="noStrike" spc="-1">
              <a:latin typeface="Arial"/>
            </a:endParaRPr>
          </a:p>
          <a:p>
            <a:pPr algn="ctr">
              <a:lnSpc>
                <a:spcPct val="100000"/>
              </a:lnSpc>
              <a:buNone/>
            </a:pPr>
            <a:endParaRPr lang="it-IT" sz="3600" b="0" strike="noStrike" spc="-1">
              <a:latin typeface="Arial"/>
            </a:endParaRPr>
          </a:p>
          <a:p>
            <a:pPr algn="ctr">
              <a:lnSpc>
                <a:spcPct val="100000"/>
              </a:lnSpc>
              <a:buNone/>
            </a:pPr>
            <a:endParaRPr lang="it-IT" sz="5400" b="0" strike="noStrike" spc="-1">
              <a:latin typeface="Arial"/>
            </a:endParaRPr>
          </a:p>
          <a:p>
            <a:pPr algn="ctr">
              <a:lnSpc>
                <a:spcPct val="100000"/>
              </a:lnSpc>
              <a:buNone/>
            </a:pPr>
            <a:r>
              <a:rPr lang="it-IT" sz="5400" b="1" strike="noStrike" spc="-1">
                <a:solidFill>
                  <a:srgbClr val="404040"/>
                </a:solidFill>
                <a:latin typeface="Arial"/>
                <a:ea typeface="DejaVu Sans"/>
              </a:rPr>
              <a:t>Laboratorio di Canto</a:t>
            </a:r>
            <a:endParaRPr lang="it-IT" sz="5400" b="0" strike="noStrike" spc="-1">
              <a:latin typeface="Arial"/>
            </a:endParaRPr>
          </a:p>
          <a:p>
            <a:pPr algn="ctr">
              <a:lnSpc>
                <a:spcPct val="100000"/>
              </a:lnSpc>
              <a:buNone/>
            </a:pPr>
            <a:endParaRPr lang="it-IT" sz="5400" b="0" strike="noStrike" spc="-1">
              <a:latin typeface="Arial"/>
            </a:endParaRPr>
          </a:p>
          <a:p>
            <a:pPr algn="ctr">
              <a:lnSpc>
                <a:spcPct val="100000"/>
              </a:lnSpc>
              <a:buNone/>
            </a:pPr>
            <a:r>
              <a:rPr lang="it-IT" sz="5400" b="1" strike="noStrike" spc="-1">
                <a:solidFill>
                  <a:srgbClr val="404040"/>
                </a:solidFill>
                <a:latin typeface="Arial"/>
                <a:ea typeface="DejaVu Sans"/>
              </a:rPr>
              <a:t>Con il gruppo “Amici miei”</a:t>
            </a:r>
            <a:endParaRPr lang="it-IT" sz="5400" b="0" strike="noStrike" spc="-1">
              <a:latin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Freeform 2"/>
          <p:cNvSpPr/>
          <p:nvPr/>
        </p:nvSpPr>
        <p:spPr>
          <a:xfrm>
            <a:off x="559080" y="8025840"/>
            <a:ext cx="1960560" cy="1960560"/>
          </a:xfrm>
          <a:custGeom>
            <a:avLst/>
            <a:gdLst/>
            <a:ahLst/>
            <a:cxnLst/>
            <a:rect l="l" t="t" r="r" b="b"/>
            <a:pathLst>
              <a:path w="1962042" h="1962042">
                <a:moveTo>
                  <a:pt x="0" y="0"/>
                </a:moveTo>
                <a:lnTo>
                  <a:pt x="1962042" y="0"/>
                </a:lnTo>
                <a:lnTo>
                  <a:pt x="1962042" y="1962042"/>
                </a:lnTo>
                <a:lnTo>
                  <a:pt x="0" y="1962042"/>
                </a:lnTo>
                <a:lnTo>
                  <a:pt x="0" y="0"/>
                </a:lnTo>
                <a:close/>
              </a:path>
            </a:pathLst>
          </a:custGeom>
          <a:blipFill rotWithShape="0">
            <a:blip r:embed="rId2"/>
            <a:srcRect/>
            <a:stretch/>
          </a:blipFill>
          <a:ln w="0">
            <a:noFill/>
          </a:ln>
        </p:spPr>
        <p:style>
          <a:lnRef idx="0">
            <a:scrgbClr r="0" g="0" b="0"/>
          </a:lnRef>
          <a:fillRef idx="0">
            <a:scrgbClr r="0" g="0" b="0"/>
          </a:fillRef>
          <a:effectRef idx="0">
            <a:scrgbClr r="0" g="0" b="0"/>
          </a:effectRef>
          <a:fontRef idx="minor"/>
        </p:style>
      </p:sp>
      <p:sp>
        <p:nvSpPr>
          <p:cNvPr id="88" name="Freeform 3"/>
          <p:cNvSpPr/>
          <p:nvPr/>
        </p:nvSpPr>
        <p:spPr>
          <a:xfrm>
            <a:off x="12963600" y="406440"/>
            <a:ext cx="1449000" cy="510120"/>
          </a:xfrm>
          <a:custGeom>
            <a:avLst/>
            <a:gdLst/>
            <a:ahLst/>
            <a:cxnLst/>
            <a:rect l="l" t="t" r="r" b="b"/>
            <a:pathLst>
              <a:path w="1450379" h="511578">
                <a:moveTo>
                  <a:pt x="0" y="0"/>
                </a:moveTo>
                <a:lnTo>
                  <a:pt x="1450379" y="0"/>
                </a:lnTo>
                <a:lnTo>
                  <a:pt x="1450379" y="511578"/>
                </a:lnTo>
                <a:lnTo>
                  <a:pt x="0" y="511578"/>
                </a:lnTo>
                <a:lnTo>
                  <a:pt x="0" y="0"/>
                </a:lnTo>
                <a:close/>
              </a:path>
            </a:pathLst>
          </a:custGeom>
          <a:blipFill rotWithShape="0">
            <a:blip r:embed="rId3"/>
            <a:srcRect/>
            <a:stretch/>
          </a:blipFill>
          <a:ln w="0">
            <a:noFill/>
          </a:ln>
        </p:spPr>
        <p:style>
          <a:lnRef idx="0">
            <a:scrgbClr r="0" g="0" b="0"/>
          </a:lnRef>
          <a:fillRef idx="0">
            <a:scrgbClr r="0" g="0" b="0"/>
          </a:fillRef>
          <a:effectRef idx="0">
            <a:scrgbClr r="0" g="0" b="0"/>
          </a:effectRef>
          <a:fontRef idx="minor"/>
        </p:style>
      </p:sp>
      <p:sp>
        <p:nvSpPr>
          <p:cNvPr id="89" name="Freeform 4"/>
          <p:cNvSpPr/>
          <p:nvPr/>
        </p:nvSpPr>
        <p:spPr>
          <a:xfrm>
            <a:off x="14566320" y="382680"/>
            <a:ext cx="1551960" cy="576720"/>
          </a:xfrm>
          <a:custGeom>
            <a:avLst/>
            <a:gdLst/>
            <a:ahLst/>
            <a:cxnLst/>
            <a:rect l="l" t="t" r="r" b="b"/>
            <a:pathLst>
              <a:path w="1553249" h="578337">
                <a:moveTo>
                  <a:pt x="0" y="0"/>
                </a:moveTo>
                <a:lnTo>
                  <a:pt x="1553249" y="0"/>
                </a:lnTo>
                <a:lnTo>
                  <a:pt x="1553249" y="578337"/>
                </a:lnTo>
                <a:lnTo>
                  <a:pt x="0" y="578337"/>
                </a:lnTo>
                <a:lnTo>
                  <a:pt x="0" y="0"/>
                </a:lnTo>
                <a:close/>
              </a:path>
            </a:pathLst>
          </a:custGeom>
          <a:blipFill rotWithShape="0">
            <a:blip r:embed="rId4"/>
            <a:srcRect/>
            <a:stretch/>
          </a:blipFill>
          <a:ln w="0">
            <a:noFill/>
          </a:ln>
        </p:spPr>
        <p:style>
          <a:lnRef idx="0">
            <a:scrgbClr r="0" g="0" b="0"/>
          </a:lnRef>
          <a:fillRef idx="0">
            <a:scrgbClr r="0" g="0" b="0"/>
          </a:fillRef>
          <a:effectRef idx="0">
            <a:scrgbClr r="0" g="0" b="0"/>
          </a:effectRef>
          <a:fontRef idx="minor"/>
        </p:style>
      </p:sp>
      <p:sp>
        <p:nvSpPr>
          <p:cNvPr id="90" name="Freeform 5"/>
          <p:cNvSpPr/>
          <p:nvPr/>
        </p:nvSpPr>
        <p:spPr>
          <a:xfrm>
            <a:off x="16243560" y="266760"/>
            <a:ext cx="1680480" cy="808200"/>
          </a:xfrm>
          <a:custGeom>
            <a:avLst/>
            <a:gdLst/>
            <a:ahLst/>
            <a:cxnLst/>
            <a:rect l="l" t="t" r="r" b="b"/>
            <a:pathLst>
              <a:path w="1682015" h="809638">
                <a:moveTo>
                  <a:pt x="0" y="0"/>
                </a:moveTo>
                <a:lnTo>
                  <a:pt x="1682015" y="0"/>
                </a:lnTo>
                <a:lnTo>
                  <a:pt x="1682015" y="809638"/>
                </a:lnTo>
                <a:lnTo>
                  <a:pt x="0" y="809638"/>
                </a:lnTo>
                <a:lnTo>
                  <a:pt x="0" y="0"/>
                </a:lnTo>
                <a:close/>
              </a:path>
            </a:pathLst>
          </a:custGeom>
          <a:blipFill rotWithShape="0">
            <a:blip r:embed="rId5"/>
            <a:srcRect/>
            <a:stretch/>
          </a:blipFill>
          <a:ln w="0">
            <a:noFill/>
          </a:ln>
        </p:spPr>
        <p:style>
          <a:lnRef idx="0">
            <a:scrgbClr r="0" g="0" b="0"/>
          </a:lnRef>
          <a:fillRef idx="0">
            <a:scrgbClr r="0" g="0" b="0"/>
          </a:fillRef>
          <a:effectRef idx="0">
            <a:scrgbClr r="0" g="0" b="0"/>
          </a:effectRef>
          <a:fontRef idx="minor"/>
        </p:style>
      </p:sp>
      <p:sp>
        <p:nvSpPr>
          <p:cNvPr id="91" name="TextBox 6"/>
          <p:cNvSpPr/>
          <p:nvPr/>
        </p:nvSpPr>
        <p:spPr>
          <a:xfrm>
            <a:off x="2676240" y="9195480"/>
            <a:ext cx="6081120" cy="60444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nSpc>
                <a:spcPts val="2381"/>
              </a:lnSpc>
              <a:buNone/>
            </a:pPr>
            <a:r>
              <a:rPr lang="en-US" sz="1700" b="1" strike="noStrike" spc="-1">
                <a:solidFill>
                  <a:srgbClr val="B89B81"/>
                </a:solidFill>
                <a:latin typeface="Tenez Test Bold"/>
                <a:ea typeface="Tenez Test Bold"/>
              </a:rPr>
              <a:t>NON CORPI, </a:t>
            </a:r>
            <a:r>
              <a:rPr lang="en-US" sz="1700" b="1" strike="noStrike" spc="-1">
                <a:solidFill>
                  <a:srgbClr val="8D2F39"/>
                </a:solidFill>
                <a:latin typeface="Tenez Test Bold"/>
                <a:ea typeface="Tenez Test Bold"/>
              </a:rPr>
              <a:t>PERSONE</a:t>
            </a:r>
            <a:r>
              <a:rPr lang="en-US" sz="1700" b="1" strike="noStrike" spc="-1">
                <a:solidFill>
                  <a:srgbClr val="B89B81"/>
                </a:solidFill>
                <a:latin typeface="Tenez Test Bold"/>
                <a:ea typeface="Tenez Test Bold"/>
              </a:rPr>
              <a:t>. </a:t>
            </a:r>
            <a:endParaRPr lang="it-IT" sz="1700" b="0" strike="noStrike" spc="-1">
              <a:latin typeface="Arial"/>
            </a:endParaRPr>
          </a:p>
          <a:p>
            <a:pPr>
              <a:lnSpc>
                <a:spcPts val="2381"/>
              </a:lnSpc>
              <a:buNone/>
            </a:pPr>
            <a:r>
              <a:rPr lang="en-US" sz="1700" b="1" strike="noStrike" spc="-1">
                <a:solidFill>
                  <a:srgbClr val="B89B81"/>
                </a:solidFill>
                <a:latin typeface="Tenez Test Bold"/>
                <a:ea typeface="Tenez Test Bold"/>
              </a:rPr>
              <a:t>FAR LUCE SUL SENSO DELLA CURA</a:t>
            </a:r>
            <a:endParaRPr lang="it-IT" sz="1700" b="0" strike="noStrike" spc="-1">
              <a:latin typeface="Arial"/>
            </a:endParaRPr>
          </a:p>
        </p:txBody>
      </p:sp>
      <p:pic>
        <p:nvPicPr>
          <p:cNvPr id="92" name="Immagine 91"/>
          <p:cNvPicPr/>
          <p:nvPr/>
        </p:nvPicPr>
        <p:blipFill>
          <a:blip r:embed="rId6"/>
          <a:stretch/>
        </p:blipFill>
        <p:spPr>
          <a:xfrm rot="21039000">
            <a:off x="2305440" y="1286280"/>
            <a:ext cx="10594440" cy="7094520"/>
          </a:xfrm>
          <a:prstGeom prst="rect">
            <a:avLst/>
          </a:prstGeom>
          <a:ln w="0">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Freeform 2"/>
          <p:cNvSpPr/>
          <p:nvPr/>
        </p:nvSpPr>
        <p:spPr>
          <a:xfrm>
            <a:off x="559080" y="8025840"/>
            <a:ext cx="1960560" cy="1960560"/>
          </a:xfrm>
          <a:custGeom>
            <a:avLst/>
            <a:gdLst/>
            <a:ahLst/>
            <a:cxnLst/>
            <a:rect l="l" t="t" r="r" b="b"/>
            <a:pathLst>
              <a:path w="1962042" h="1962042">
                <a:moveTo>
                  <a:pt x="0" y="0"/>
                </a:moveTo>
                <a:lnTo>
                  <a:pt x="1962042" y="0"/>
                </a:lnTo>
                <a:lnTo>
                  <a:pt x="1962042" y="1962042"/>
                </a:lnTo>
                <a:lnTo>
                  <a:pt x="0" y="1962042"/>
                </a:lnTo>
                <a:lnTo>
                  <a:pt x="0" y="0"/>
                </a:lnTo>
                <a:close/>
              </a:path>
            </a:pathLst>
          </a:custGeom>
          <a:blipFill rotWithShape="0">
            <a:blip r:embed="rId2"/>
            <a:srcRect/>
            <a:stretch/>
          </a:blipFill>
          <a:ln w="0">
            <a:noFill/>
          </a:ln>
        </p:spPr>
        <p:style>
          <a:lnRef idx="0">
            <a:scrgbClr r="0" g="0" b="0"/>
          </a:lnRef>
          <a:fillRef idx="0">
            <a:scrgbClr r="0" g="0" b="0"/>
          </a:fillRef>
          <a:effectRef idx="0">
            <a:scrgbClr r="0" g="0" b="0"/>
          </a:effectRef>
          <a:fontRef idx="minor"/>
        </p:style>
      </p:sp>
      <p:sp>
        <p:nvSpPr>
          <p:cNvPr id="94" name="Freeform 3"/>
          <p:cNvSpPr/>
          <p:nvPr/>
        </p:nvSpPr>
        <p:spPr>
          <a:xfrm>
            <a:off x="12963600" y="406440"/>
            <a:ext cx="1449000" cy="510120"/>
          </a:xfrm>
          <a:custGeom>
            <a:avLst/>
            <a:gdLst/>
            <a:ahLst/>
            <a:cxnLst/>
            <a:rect l="l" t="t" r="r" b="b"/>
            <a:pathLst>
              <a:path w="1450379" h="511578">
                <a:moveTo>
                  <a:pt x="0" y="0"/>
                </a:moveTo>
                <a:lnTo>
                  <a:pt x="1450379" y="0"/>
                </a:lnTo>
                <a:lnTo>
                  <a:pt x="1450379" y="511578"/>
                </a:lnTo>
                <a:lnTo>
                  <a:pt x="0" y="511578"/>
                </a:lnTo>
                <a:lnTo>
                  <a:pt x="0" y="0"/>
                </a:lnTo>
                <a:close/>
              </a:path>
            </a:pathLst>
          </a:custGeom>
          <a:blipFill rotWithShape="0">
            <a:blip r:embed="rId3"/>
            <a:srcRect/>
            <a:stretch/>
          </a:blipFill>
          <a:ln w="0">
            <a:noFill/>
          </a:ln>
        </p:spPr>
        <p:style>
          <a:lnRef idx="0">
            <a:scrgbClr r="0" g="0" b="0"/>
          </a:lnRef>
          <a:fillRef idx="0">
            <a:scrgbClr r="0" g="0" b="0"/>
          </a:fillRef>
          <a:effectRef idx="0">
            <a:scrgbClr r="0" g="0" b="0"/>
          </a:effectRef>
          <a:fontRef idx="minor"/>
        </p:style>
      </p:sp>
      <p:sp>
        <p:nvSpPr>
          <p:cNvPr id="95" name="Freeform 4"/>
          <p:cNvSpPr/>
          <p:nvPr/>
        </p:nvSpPr>
        <p:spPr>
          <a:xfrm>
            <a:off x="14566320" y="382680"/>
            <a:ext cx="1551960" cy="576720"/>
          </a:xfrm>
          <a:custGeom>
            <a:avLst/>
            <a:gdLst/>
            <a:ahLst/>
            <a:cxnLst/>
            <a:rect l="l" t="t" r="r" b="b"/>
            <a:pathLst>
              <a:path w="1553249" h="578337">
                <a:moveTo>
                  <a:pt x="0" y="0"/>
                </a:moveTo>
                <a:lnTo>
                  <a:pt x="1553249" y="0"/>
                </a:lnTo>
                <a:lnTo>
                  <a:pt x="1553249" y="578337"/>
                </a:lnTo>
                <a:lnTo>
                  <a:pt x="0" y="578337"/>
                </a:lnTo>
                <a:lnTo>
                  <a:pt x="0" y="0"/>
                </a:lnTo>
                <a:close/>
              </a:path>
            </a:pathLst>
          </a:custGeom>
          <a:blipFill rotWithShape="0">
            <a:blip r:embed="rId4"/>
            <a:srcRect/>
            <a:stretch/>
          </a:blipFill>
          <a:ln w="0">
            <a:noFill/>
          </a:ln>
        </p:spPr>
        <p:style>
          <a:lnRef idx="0">
            <a:scrgbClr r="0" g="0" b="0"/>
          </a:lnRef>
          <a:fillRef idx="0">
            <a:scrgbClr r="0" g="0" b="0"/>
          </a:fillRef>
          <a:effectRef idx="0">
            <a:scrgbClr r="0" g="0" b="0"/>
          </a:effectRef>
          <a:fontRef idx="minor"/>
        </p:style>
      </p:sp>
      <p:sp>
        <p:nvSpPr>
          <p:cNvPr id="96" name="Freeform 5"/>
          <p:cNvSpPr/>
          <p:nvPr/>
        </p:nvSpPr>
        <p:spPr>
          <a:xfrm>
            <a:off x="16243560" y="266760"/>
            <a:ext cx="1680480" cy="808200"/>
          </a:xfrm>
          <a:custGeom>
            <a:avLst/>
            <a:gdLst/>
            <a:ahLst/>
            <a:cxnLst/>
            <a:rect l="l" t="t" r="r" b="b"/>
            <a:pathLst>
              <a:path w="1682015" h="809638">
                <a:moveTo>
                  <a:pt x="0" y="0"/>
                </a:moveTo>
                <a:lnTo>
                  <a:pt x="1682015" y="0"/>
                </a:lnTo>
                <a:lnTo>
                  <a:pt x="1682015" y="809638"/>
                </a:lnTo>
                <a:lnTo>
                  <a:pt x="0" y="809638"/>
                </a:lnTo>
                <a:lnTo>
                  <a:pt x="0" y="0"/>
                </a:lnTo>
                <a:close/>
              </a:path>
            </a:pathLst>
          </a:custGeom>
          <a:blipFill rotWithShape="0">
            <a:blip r:embed="rId5"/>
            <a:srcRect/>
            <a:stretch/>
          </a:blipFill>
          <a:ln w="0">
            <a:noFill/>
          </a:ln>
        </p:spPr>
        <p:style>
          <a:lnRef idx="0">
            <a:scrgbClr r="0" g="0" b="0"/>
          </a:lnRef>
          <a:fillRef idx="0">
            <a:scrgbClr r="0" g="0" b="0"/>
          </a:fillRef>
          <a:effectRef idx="0">
            <a:scrgbClr r="0" g="0" b="0"/>
          </a:effectRef>
          <a:fontRef idx="minor"/>
        </p:style>
      </p:sp>
      <p:sp>
        <p:nvSpPr>
          <p:cNvPr id="97" name="TextBox 6"/>
          <p:cNvSpPr/>
          <p:nvPr/>
        </p:nvSpPr>
        <p:spPr>
          <a:xfrm>
            <a:off x="2676240" y="9195480"/>
            <a:ext cx="6081120" cy="60444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nSpc>
                <a:spcPts val="2381"/>
              </a:lnSpc>
              <a:buNone/>
            </a:pPr>
            <a:r>
              <a:rPr lang="en-US" sz="1700" b="1" strike="noStrike" spc="-1">
                <a:solidFill>
                  <a:srgbClr val="B89B81"/>
                </a:solidFill>
                <a:latin typeface="Tenez Test Bold"/>
                <a:ea typeface="Tenez Test Bold"/>
              </a:rPr>
              <a:t>NON CORPI, </a:t>
            </a:r>
            <a:r>
              <a:rPr lang="en-US" sz="1700" b="1" strike="noStrike" spc="-1">
                <a:solidFill>
                  <a:srgbClr val="8D2F39"/>
                </a:solidFill>
                <a:latin typeface="Tenez Test Bold"/>
                <a:ea typeface="Tenez Test Bold"/>
              </a:rPr>
              <a:t>PERSONE</a:t>
            </a:r>
            <a:r>
              <a:rPr lang="en-US" sz="1700" b="1" strike="noStrike" spc="-1">
                <a:solidFill>
                  <a:srgbClr val="B89B81"/>
                </a:solidFill>
                <a:latin typeface="Tenez Test Bold"/>
                <a:ea typeface="Tenez Test Bold"/>
              </a:rPr>
              <a:t>. </a:t>
            </a:r>
            <a:endParaRPr lang="it-IT" sz="1700" b="0" strike="noStrike" spc="-1">
              <a:latin typeface="Arial"/>
            </a:endParaRPr>
          </a:p>
          <a:p>
            <a:pPr>
              <a:lnSpc>
                <a:spcPts val="2381"/>
              </a:lnSpc>
              <a:buNone/>
            </a:pPr>
            <a:r>
              <a:rPr lang="en-US" sz="1700" b="1" strike="noStrike" spc="-1">
                <a:solidFill>
                  <a:srgbClr val="B89B81"/>
                </a:solidFill>
                <a:latin typeface="Tenez Test Bold"/>
                <a:ea typeface="Tenez Test Bold"/>
              </a:rPr>
              <a:t>FAR LUCE SUL SENSO DELLA CURA</a:t>
            </a:r>
            <a:endParaRPr lang="it-IT" sz="1700" b="0" strike="noStrike" spc="-1">
              <a:latin typeface="Arial"/>
            </a:endParaRPr>
          </a:p>
        </p:txBody>
      </p:sp>
      <p:pic>
        <p:nvPicPr>
          <p:cNvPr id="98" name="Immagine 97"/>
          <p:cNvPicPr/>
          <p:nvPr/>
        </p:nvPicPr>
        <p:blipFill>
          <a:blip r:embed="rId6"/>
          <a:stretch/>
        </p:blipFill>
        <p:spPr>
          <a:xfrm>
            <a:off x="2700000" y="1260000"/>
            <a:ext cx="11159280" cy="7437960"/>
          </a:xfrm>
          <a:prstGeom prst="rect">
            <a:avLst/>
          </a:prstGeom>
          <a:ln w="0">
            <a:noFill/>
          </a:ln>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76</TotalTime>
  <Words>741</Words>
  <Application>Microsoft Office PowerPoint</Application>
  <PresentationFormat>Personalizzato</PresentationFormat>
  <Paragraphs>93</Paragraphs>
  <Slides>21</Slides>
  <Notes>0</Notes>
  <HiddenSlides>0</HiddenSlides>
  <MMClips>0</MMClips>
  <ScaleCrop>false</ScaleCrop>
  <HeadingPairs>
    <vt:vector size="6" baseType="variant">
      <vt:variant>
        <vt:lpstr>Caratteri utilizzati</vt:lpstr>
      </vt:variant>
      <vt:variant>
        <vt:i4>7</vt:i4>
      </vt:variant>
      <vt:variant>
        <vt:lpstr>Tema</vt:lpstr>
      </vt:variant>
      <vt:variant>
        <vt:i4>1</vt:i4>
      </vt:variant>
      <vt:variant>
        <vt:lpstr>Titoli diapositive</vt:lpstr>
      </vt:variant>
      <vt:variant>
        <vt:i4>21</vt:i4>
      </vt:variant>
    </vt:vector>
  </HeadingPairs>
  <TitlesOfParts>
    <vt:vector size="29" baseType="lpstr">
      <vt:lpstr>Arial</vt:lpstr>
      <vt:lpstr>Brittany</vt:lpstr>
      <vt:lpstr>Calibri</vt:lpstr>
      <vt:lpstr>Symbol</vt:lpstr>
      <vt:lpstr>Tenez Test Bold</vt:lpstr>
      <vt:lpstr>Times New Roman</vt:lpstr>
      <vt:lpstr>Wingdings</vt:lpstr>
      <vt:lpstr>Office Theme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Testo del paragrafo</dc:title>
  <dc:subject/>
  <dc:creator>Giulia</dc:creator>
  <dc:description/>
  <cp:lastModifiedBy>Giulia Dapero Editrice Dapero</cp:lastModifiedBy>
  <cp:revision>18</cp:revision>
  <dcterms:created xsi:type="dcterms:W3CDTF">2006-08-16T00:00:00Z</dcterms:created>
  <dcterms:modified xsi:type="dcterms:W3CDTF">2025-04-08T05:18:02Z</dcterms:modified>
  <dc:identifier>DAGhcAb44og</dc:identifier>
  <dc:language>it-IT</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resentationFormat">
    <vt:lpwstr>Personalizzato</vt:lpwstr>
  </property>
  <property fmtid="{D5CDD505-2E9C-101B-9397-08002B2CF9AE}" pid="3" name="Slides">
    <vt:i4>10</vt:i4>
  </property>
</Properties>
</file>