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D1A13-8C44-A43E-57AF-ECE5F8828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B37151-7C6C-5661-CD9C-435940AF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BE201-4032-325B-9493-00581ED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ADF3E9-46BC-AC5F-1F7C-0383B7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5029EF-9284-EA02-B1AD-C600B794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8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8F186-E54B-9E49-31F2-26927941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2BD0E4-06EC-9E66-3CA2-B531C2E38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2DE996-9A45-1EC6-DB04-F1C9131A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0520F3-C541-3340-FA0B-21BB7760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57CDC7-7E90-B9BA-5B0B-795AB0B1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5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DE7BD7-E9F8-16A8-F134-336F9A10E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26AA17-7D3A-E89A-2C1B-EAF6C718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D53B28-25AA-87F2-CD01-8F71C01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B68BB-C1C9-BABC-B43F-0E22C6EF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F51233-7CB3-3926-59C0-9427C25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9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CC7B-EE11-0A14-4741-2481FDE1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F9609-7998-BCEC-9BF6-5C267339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AF4103-CF50-C52F-2173-7CCF7369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89A58-3AAC-765B-447E-93C263FE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A13EB1-99EB-74B3-89EB-E9D75AA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1639E-3133-1384-9F0F-CDE88A42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FB5A60-4241-A4D8-259B-BEAA04D7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400976-BCC9-CED7-A0DD-1232017C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B43453-7894-1986-BB17-AB6B155B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9885BC-70A0-C7F5-7349-BF35DFEF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64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0150E-2855-5131-98EE-72B74524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91CEF-9CA8-7EF8-D6C9-C9F1DFEC4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704F3B-2C3A-0A85-104F-AEBDE9818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DE49DA-E418-458F-F87C-2084FD18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B5AC8E-0248-9C3F-79BA-EF40B34C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6047A9-ADA0-DBC5-5FEB-92C36AC8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6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3A6C2-C42B-3DFB-6570-168EA04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8E8682-C046-926C-1315-A1A88171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3896DB-AC2D-1DFD-3844-C61CF35AB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725317-D2C2-2A06-F3D2-3E03E2B50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37DC93-AC0A-A470-1D26-CDDF6B227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8E6153-1236-7D7A-4931-101E2D79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D84559-63A9-8998-5755-8150A381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0D8709-22FB-4587-5435-1BB68512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8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8C8BD-7B81-3D6F-11F0-A10BC674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D2D14A-1FBB-4A19-DF28-65FF0DCD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E38B81-B652-5EC5-359A-1E43BA62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C67617-AB10-E906-4CC3-D17FA7FF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A1DC55-7DA0-938D-55E2-40F8A35B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609784-A34E-A522-2F0E-C236E74B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623019-0182-8DAA-7E03-37470896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1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F0473-6D28-F1D0-67AC-13085BE8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EBFDC1-BCFD-60CD-B3D8-3D121D55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6B790E-6D3C-485F-DF35-F9036DB5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2C419E-3125-389A-5FD8-B46BCAEE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AFD42B-278F-BEB9-666A-11F9D325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D4A3CD-6065-3C5C-7C41-47411874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41FEA0-464D-E1BF-794C-C4072E8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FD8A3C-C182-D3D9-DB4A-2591493AA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85685B-16A1-F284-6435-587BF1973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CDA2F2-96C5-5029-230C-6E2C9CAE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CF9FE5-2338-1AD3-B1F3-90DF5569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B4F899-0F6D-ED18-D348-F751C3DB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47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895372-F6E7-684F-8739-DCCB2BD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58C738-68DF-D55A-3835-DB3FB7681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395FD6-538E-A295-75E7-071F4A58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A4E62-5D9C-4548-B7BC-5A5781930148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55E37B-29B4-8398-E11F-BC8AB520A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42A930-0D83-4179-2D70-79B7BFE98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F59AD-654E-934B-A09A-537C2B4B0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94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dificio, proprietà, Porta di casa, apparecchio&#10;&#10;Il contenuto generato dall'IA potrebbe non essere corretto.">
            <a:extLst>
              <a:ext uri="{FF2B5EF4-FFF2-40B4-BE49-F238E27FC236}">
                <a16:creationId xmlns:a16="http://schemas.microsoft.com/office/drawing/2014/main" id="{6CC40EA1-77F0-653A-91F2-FB5642C6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o, muro, persona, vestiti&#10;&#10;Il contenuto generato dall'IA potrebbe non essere corretto.">
            <a:extLst>
              <a:ext uri="{FF2B5EF4-FFF2-40B4-BE49-F238E27FC236}">
                <a16:creationId xmlns:a16="http://schemas.microsoft.com/office/drawing/2014/main" id="{839E28FE-1DD9-4BAD-391D-B34330D4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magine 2" descr="Immagine che contiene persona, Viso umano, vestiti, muro&#10;&#10;Il contenuto generato dall'IA potrebbe non essere corretto.">
            <a:extLst>
              <a:ext uri="{FF2B5EF4-FFF2-40B4-BE49-F238E27FC236}">
                <a16:creationId xmlns:a16="http://schemas.microsoft.com/office/drawing/2014/main" id="{A93A005E-18DA-1FEC-A84D-234D24BC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3" r="1" b="41048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o, vestiti, muro, arredo&#10;&#10;Il contenuto generato dall'IA potrebbe non essere corretto.">
            <a:extLst>
              <a:ext uri="{FF2B5EF4-FFF2-40B4-BE49-F238E27FC236}">
                <a16:creationId xmlns:a16="http://schemas.microsoft.com/office/drawing/2014/main" id="{3AB57D48-A44B-82D2-FCDF-004C8898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50" b="1418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vestiti, interno, persona, arredo&#10;&#10;Il contenuto generato dall'IA potrebbe non essere corretto.">
            <a:extLst>
              <a:ext uri="{FF2B5EF4-FFF2-40B4-BE49-F238E27FC236}">
                <a16:creationId xmlns:a16="http://schemas.microsoft.com/office/drawing/2014/main" id="{177479CC-2FDC-CF22-EE89-3D55B126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618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erba, aria aperta, persona, vestiti&#10;&#10;Il contenuto generato dall'IA potrebbe non essere corretto.">
            <a:extLst>
              <a:ext uri="{FF2B5EF4-FFF2-40B4-BE49-F238E27FC236}">
                <a16:creationId xmlns:a16="http://schemas.microsoft.com/office/drawing/2014/main" id="{D744651B-B2A3-A85E-7637-F6722EB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93" y="914400"/>
            <a:ext cx="3726614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20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Immagine 4" descr="Immagine che contiene vestiti, persona, interno, muro&#10;&#10;Il contenuto generato dall'IA potrebbe non essere corretto.">
            <a:extLst>
              <a:ext uri="{FF2B5EF4-FFF2-40B4-BE49-F238E27FC236}">
                <a16:creationId xmlns:a16="http://schemas.microsoft.com/office/drawing/2014/main" id="{A64628DA-8EDC-DE6C-3AD1-4237F20D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81" r="-1" b="47803"/>
          <a:stretch/>
        </p:blipFill>
        <p:spPr>
          <a:xfrm>
            <a:off x="1867006" y="118753"/>
            <a:ext cx="8550944" cy="661518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76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Meiryo</vt:lpstr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Letizia Villa</dc:creator>
  <cp:lastModifiedBy>Letizia Villa</cp:lastModifiedBy>
  <cp:revision>1</cp:revision>
  <dcterms:created xsi:type="dcterms:W3CDTF">2025-04-10T19:40:44Z</dcterms:created>
  <dcterms:modified xsi:type="dcterms:W3CDTF">2025-04-10T19:52:16Z</dcterms:modified>
</cp:coreProperties>
</file>