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18288000" cy="10287000"/>
  <p:notesSz cx="6858000" cy="9144000"/>
  <p:embeddedFontLst>
    <p:embeddedFont>
      <p:font typeface="Brittany" panose="020B0604020202020204" charset="0"/>
      <p:regular r:id="rId12"/>
    </p:embeddedFont>
    <p:embeddedFont>
      <p:font typeface="Tenez Test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83559" y="1747173"/>
            <a:ext cx="3418569" cy="2582419"/>
          </a:xfrm>
          <a:custGeom>
            <a:avLst/>
            <a:gdLst/>
            <a:ahLst/>
            <a:cxnLst/>
            <a:rect l="l" t="t" r="r" b="b"/>
            <a:pathLst>
              <a:path w="3418569" h="2582419">
                <a:moveTo>
                  <a:pt x="0" y="0"/>
                </a:moveTo>
                <a:lnTo>
                  <a:pt x="3418569" y="0"/>
                </a:lnTo>
                <a:lnTo>
                  <a:pt x="3418569" y="2582419"/>
                </a:lnTo>
                <a:lnTo>
                  <a:pt x="0" y="2582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081" t="-23960" r="-12717" b="-4124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83559" y="4446607"/>
            <a:ext cx="3600305" cy="1393786"/>
          </a:xfrm>
          <a:custGeom>
            <a:avLst/>
            <a:gdLst/>
            <a:ahLst/>
            <a:cxnLst/>
            <a:rect l="l" t="t" r="r" b="b"/>
            <a:pathLst>
              <a:path w="3600305" h="1393786">
                <a:moveTo>
                  <a:pt x="0" y="0"/>
                </a:moveTo>
                <a:lnTo>
                  <a:pt x="3600305" y="0"/>
                </a:lnTo>
                <a:lnTo>
                  <a:pt x="3600305" y="1393786"/>
                </a:lnTo>
                <a:lnTo>
                  <a:pt x="0" y="13937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433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005884" y="872835"/>
            <a:ext cx="5091579" cy="4923481"/>
          </a:xfrm>
          <a:custGeom>
            <a:avLst/>
            <a:gdLst/>
            <a:ahLst/>
            <a:cxnLst/>
            <a:rect l="l" t="t" r="r" b="b"/>
            <a:pathLst>
              <a:path w="5091579" h="4923481">
                <a:moveTo>
                  <a:pt x="0" y="0"/>
                </a:moveTo>
                <a:lnTo>
                  <a:pt x="5091579" y="0"/>
                </a:lnTo>
                <a:lnTo>
                  <a:pt x="5091579" y="4923481"/>
                </a:lnTo>
                <a:lnTo>
                  <a:pt x="0" y="49234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047" t="-7515" r="-3605" b="-4847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7142631"/>
            <a:ext cx="18288000" cy="2144244"/>
            <a:chOff x="0" y="0"/>
            <a:chExt cx="4816593" cy="5647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564739"/>
            </a:xfrm>
            <a:custGeom>
              <a:avLst/>
              <a:gdLst/>
              <a:ahLst/>
              <a:cxnLst/>
              <a:rect l="l" t="t" r="r" b="b"/>
              <a:pathLst>
                <a:path w="4816592" h="564739">
                  <a:moveTo>
                    <a:pt x="0" y="0"/>
                  </a:moveTo>
                  <a:lnTo>
                    <a:pt x="4816592" y="0"/>
                  </a:lnTo>
                  <a:lnTo>
                    <a:pt x="4816592" y="564739"/>
                  </a:lnTo>
                  <a:lnTo>
                    <a:pt x="0" y="56473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6028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7364901"/>
            <a:ext cx="18288000" cy="1665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4399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4399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62299" y="1028700"/>
            <a:ext cx="3105456" cy="2345891"/>
          </a:xfrm>
          <a:custGeom>
            <a:avLst/>
            <a:gdLst/>
            <a:ahLst/>
            <a:cxnLst/>
            <a:rect l="l" t="t" r="r" b="b"/>
            <a:pathLst>
              <a:path w="3105456" h="2345891">
                <a:moveTo>
                  <a:pt x="0" y="0"/>
                </a:moveTo>
                <a:lnTo>
                  <a:pt x="3105456" y="0"/>
                </a:lnTo>
                <a:lnTo>
                  <a:pt x="3105456" y="2345891"/>
                </a:lnTo>
                <a:lnTo>
                  <a:pt x="0" y="234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081" t="-23960" r="-12717" b="-4124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606535" y="7614556"/>
            <a:ext cx="3652765" cy="1643744"/>
          </a:xfrm>
          <a:custGeom>
            <a:avLst/>
            <a:gdLst/>
            <a:ahLst/>
            <a:cxnLst/>
            <a:rect l="l" t="t" r="r" b="b"/>
            <a:pathLst>
              <a:path w="3652765" h="1643744">
                <a:moveTo>
                  <a:pt x="0" y="0"/>
                </a:moveTo>
                <a:lnTo>
                  <a:pt x="3652765" y="0"/>
                </a:lnTo>
                <a:lnTo>
                  <a:pt x="3652765" y="1643744"/>
                </a:lnTo>
                <a:lnTo>
                  <a:pt x="0" y="1643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293692" y="6774088"/>
            <a:ext cx="11965608" cy="469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6"/>
              </a:lnSpc>
              <a:spcBef>
                <a:spcPct val="0"/>
              </a:spcBef>
            </a:pPr>
            <a:r>
              <a:rPr lang="en-US" sz="2504" b="1">
                <a:solidFill>
                  <a:srgbClr val="FFFFFF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MEDIA PARTNER DELL’EVENTO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82311" y="3538369"/>
            <a:ext cx="7997149" cy="243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10"/>
              </a:lnSpc>
              <a:spcBef>
                <a:spcPct val="0"/>
              </a:spcBef>
            </a:pPr>
            <a:r>
              <a:rPr lang="en-US" sz="14221">
                <a:solidFill>
                  <a:srgbClr val="FFFFFF"/>
                </a:solidFill>
                <a:latin typeface="Brittany"/>
                <a:ea typeface="Brittany"/>
                <a:cs typeface="Brittany"/>
                <a:sym typeface="Brittany"/>
              </a:rPr>
              <a:t>Grazie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F7416-C571-0104-0A30-4EF75BDF8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5D5C088-6CD8-96B5-DA50-32DBF7AFF9D8}"/>
              </a:ext>
            </a:extLst>
          </p:cNvPr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30AB387-B046-CFE3-5DF9-5C4BB6820775}"/>
              </a:ext>
            </a:extLst>
          </p:cNvPr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3CEEB92-6888-ECE2-1177-325BC952CC27}"/>
              </a:ext>
            </a:extLst>
          </p:cNvPr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3FDAFFA-1058-F9CE-1C14-8D72EC97953E}"/>
              </a:ext>
            </a:extLst>
          </p:cNvPr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DBC55AF-6734-F0D1-9A36-07BC3EF24721}"/>
              </a:ext>
            </a:extLst>
          </p:cNvPr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</p:spTree>
    <p:extLst>
      <p:ext uri="{BB962C8B-B14F-4D97-AF65-F5344CB8AC3E}">
        <p14:creationId xmlns:p14="http://schemas.microsoft.com/office/powerpoint/2010/main" val="262404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58F2E-4CEA-C9D8-8D85-5245E8C27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0FFCCB0-6314-901C-D20A-8E884A9CEC57}"/>
              </a:ext>
            </a:extLst>
          </p:cNvPr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94690BC-35C1-7673-2B5D-25E4A5F34537}"/>
              </a:ext>
            </a:extLst>
          </p:cNvPr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D238B81-85BF-9A5D-C202-D8CDC8B4906B}"/>
              </a:ext>
            </a:extLst>
          </p:cNvPr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CD1AE13-48D4-6D6F-B4E3-D1F330E0014B}"/>
              </a:ext>
            </a:extLst>
          </p:cNvPr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C5EBDA6-60ED-ACD9-246E-B77E987556EF}"/>
              </a:ext>
            </a:extLst>
          </p:cNvPr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</p:spTree>
    <p:extLst>
      <p:ext uri="{BB962C8B-B14F-4D97-AF65-F5344CB8AC3E}">
        <p14:creationId xmlns:p14="http://schemas.microsoft.com/office/powerpoint/2010/main" val="424833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3F462-B070-45A7-CA80-E3CD38853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996AD4F-8C0E-AEBB-FB23-8436209A9E82}"/>
              </a:ext>
            </a:extLst>
          </p:cNvPr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51A48D4-84FF-F61D-A0F4-0ABD84A0F6EA}"/>
              </a:ext>
            </a:extLst>
          </p:cNvPr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9349825-3794-4F63-8411-40559A3AACA8}"/>
              </a:ext>
            </a:extLst>
          </p:cNvPr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2F90389-0CBC-E261-1110-A5D825A1E370}"/>
              </a:ext>
            </a:extLst>
          </p:cNvPr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6D32A0F-6B5B-563C-2F66-895512698452}"/>
              </a:ext>
            </a:extLst>
          </p:cNvPr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</p:spTree>
    <p:extLst>
      <p:ext uri="{BB962C8B-B14F-4D97-AF65-F5344CB8AC3E}">
        <p14:creationId xmlns:p14="http://schemas.microsoft.com/office/powerpoint/2010/main" val="343744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053F5-CEE6-DE77-2ADF-C6A69004E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12D5A73-6822-27F0-DBDA-E960A548684D}"/>
              </a:ext>
            </a:extLst>
          </p:cNvPr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AA2D2FB-02E8-F237-A8AD-F6615DA18E3C}"/>
              </a:ext>
            </a:extLst>
          </p:cNvPr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783C006-1991-B625-B3D3-965A03356543}"/>
              </a:ext>
            </a:extLst>
          </p:cNvPr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BE4C7B-40BB-B203-E6DF-CE5BE0993FDC}"/>
              </a:ext>
            </a:extLst>
          </p:cNvPr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3759D2D-BF35-721B-40E1-1D9299CC4EAD}"/>
              </a:ext>
            </a:extLst>
          </p:cNvPr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</p:spTree>
    <p:extLst>
      <p:ext uri="{BB962C8B-B14F-4D97-AF65-F5344CB8AC3E}">
        <p14:creationId xmlns:p14="http://schemas.microsoft.com/office/powerpoint/2010/main" val="286316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F4DAC-2F74-B7D0-3D0D-4A0ADD69D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9399269-44C7-D57B-B4A7-3781C0A97EC0}"/>
              </a:ext>
            </a:extLst>
          </p:cNvPr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F6D875B-58F7-9780-A8EF-438841BE6D28}"/>
              </a:ext>
            </a:extLst>
          </p:cNvPr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B4CD93E-81B4-DC06-C0C3-92C28B33831F}"/>
              </a:ext>
            </a:extLst>
          </p:cNvPr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6F5827D-2DD1-A993-9A66-5D9F57B001D8}"/>
              </a:ext>
            </a:extLst>
          </p:cNvPr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15CC167-FF5D-81D6-449A-B0DBFA684FB1}"/>
              </a:ext>
            </a:extLst>
          </p:cNvPr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</p:spTree>
    <p:extLst>
      <p:ext uri="{BB962C8B-B14F-4D97-AF65-F5344CB8AC3E}">
        <p14:creationId xmlns:p14="http://schemas.microsoft.com/office/powerpoint/2010/main" val="187711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E2867-D623-4B92-A538-595E9927C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BE74B3E-D366-799F-D47A-6ACE6E134540}"/>
              </a:ext>
            </a:extLst>
          </p:cNvPr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8A19013-13E6-38CC-37A2-ADF6031481DF}"/>
              </a:ext>
            </a:extLst>
          </p:cNvPr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E2EE4A2-C49F-9E5A-08E8-F8A7471ECED4}"/>
              </a:ext>
            </a:extLst>
          </p:cNvPr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E7C9FBE-5FEB-4182-F6EF-AF9A3CC47824}"/>
              </a:ext>
            </a:extLst>
          </p:cNvPr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869B93B-4149-04F8-2542-5CF097EC6E45}"/>
              </a:ext>
            </a:extLst>
          </p:cNvPr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</p:spTree>
    <p:extLst>
      <p:ext uri="{BB962C8B-B14F-4D97-AF65-F5344CB8AC3E}">
        <p14:creationId xmlns:p14="http://schemas.microsoft.com/office/powerpoint/2010/main" val="3202892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FCE6B-9DEC-C9BD-0B5C-333AF9E8A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CF9AA90-E97B-425F-57B7-7B10D3D4DDE8}"/>
              </a:ext>
            </a:extLst>
          </p:cNvPr>
          <p:cNvSpPr/>
          <p:nvPr/>
        </p:nvSpPr>
        <p:spPr>
          <a:xfrm>
            <a:off x="558983" y="8025710"/>
            <a:ext cx="1962042" cy="1962042"/>
          </a:xfrm>
          <a:custGeom>
            <a:avLst/>
            <a:gdLst/>
            <a:ahLst/>
            <a:cxnLst/>
            <a:rect l="l" t="t" r="r" b="b"/>
            <a:pathLst>
              <a:path w="1962042" h="1962042">
                <a:moveTo>
                  <a:pt x="0" y="0"/>
                </a:moveTo>
                <a:lnTo>
                  <a:pt x="1962042" y="0"/>
                </a:lnTo>
                <a:lnTo>
                  <a:pt x="1962042" y="1962042"/>
                </a:lnTo>
                <a:lnTo>
                  <a:pt x="0" y="196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4FAB754-CB10-7202-8765-6FB232C8D8AF}"/>
              </a:ext>
            </a:extLst>
          </p:cNvPr>
          <p:cNvSpPr/>
          <p:nvPr/>
        </p:nvSpPr>
        <p:spPr>
          <a:xfrm>
            <a:off x="12963657" y="406426"/>
            <a:ext cx="1450379" cy="511578"/>
          </a:xfrm>
          <a:custGeom>
            <a:avLst/>
            <a:gdLst/>
            <a:ahLst/>
            <a:cxnLst/>
            <a:rect l="l" t="t" r="r" b="b"/>
            <a:pathLst>
              <a:path w="1450379" h="511578">
                <a:moveTo>
                  <a:pt x="0" y="0"/>
                </a:moveTo>
                <a:lnTo>
                  <a:pt x="1450379" y="0"/>
                </a:lnTo>
                <a:lnTo>
                  <a:pt x="1450379" y="511578"/>
                </a:lnTo>
                <a:lnTo>
                  <a:pt x="0" y="511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0615188-72C8-6184-BD36-A2B709E454BE}"/>
              </a:ext>
            </a:extLst>
          </p:cNvPr>
          <p:cNvSpPr/>
          <p:nvPr/>
        </p:nvSpPr>
        <p:spPr>
          <a:xfrm>
            <a:off x="14566436" y="382572"/>
            <a:ext cx="1553249" cy="578337"/>
          </a:xfrm>
          <a:custGeom>
            <a:avLst/>
            <a:gdLst/>
            <a:ahLst/>
            <a:cxnLst/>
            <a:rect l="l" t="t" r="r" b="b"/>
            <a:pathLst>
              <a:path w="1553249" h="578337">
                <a:moveTo>
                  <a:pt x="0" y="0"/>
                </a:moveTo>
                <a:lnTo>
                  <a:pt x="1553249" y="0"/>
                </a:lnTo>
                <a:lnTo>
                  <a:pt x="1553249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BF2956C-3A99-2462-D536-89F7D01F51C7}"/>
              </a:ext>
            </a:extLst>
          </p:cNvPr>
          <p:cNvSpPr/>
          <p:nvPr/>
        </p:nvSpPr>
        <p:spPr>
          <a:xfrm>
            <a:off x="16243510" y="266921"/>
            <a:ext cx="1682015" cy="809638"/>
          </a:xfrm>
          <a:custGeom>
            <a:avLst/>
            <a:gdLst/>
            <a:ahLst/>
            <a:cxnLst/>
            <a:rect l="l" t="t" r="r" b="b"/>
            <a:pathLst>
              <a:path w="1682015" h="809638">
                <a:moveTo>
                  <a:pt x="0" y="0"/>
                </a:moveTo>
                <a:lnTo>
                  <a:pt x="1682015" y="0"/>
                </a:lnTo>
                <a:lnTo>
                  <a:pt x="1682015" y="809638"/>
                </a:lnTo>
                <a:lnTo>
                  <a:pt x="0" y="809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3620CAE-399C-AEF7-ED8A-F52F11752A2F}"/>
              </a:ext>
            </a:extLst>
          </p:cNvPr>
          <p:cNvSpPr txBox="1"/>
          <p:nvPr/>
        </p:nvSpPr>
        <p:spPr>
          <a:xfrm>
            <a:off x="2676183" y="9195575"/>
            <a:ext cx="60827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NON CORPI, </a:t>
            </a:r>
            <a:r>
              <a:rPr lang="en-US" sz="1700" b="1">
                <a:solidFill>
                  <a:srgbClr val="8D2F39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PERSONE</a:t>
            </a: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.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B89B81"/>
                </a:solidFill>
                <a:latin typeface="Tenez Test Bold"/>
                <a:ea typeface="Tenez Test Bold"/>
                <a:cs typeface="Tenez Test Bold"/>
                <a:sym typeface="Tenez Test Bold"/>
              </a:rPr>
              <a:t>FAR LUCE SUL SENSO DELLA CURA</a:t>
            </a:r>
          </a:p>
        </p:txBody>
      </p:sp>
    </p:spTree>
    <p:extLst>
      <p:ext uri="{BB962C8B-B14F-4D97-AF65-F5344CB8AC3E}">
        <p14:creationId xmlns:p14="http://schemas.microsoft.com/office/powerpoint/2010/main" val="1704255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Personalizzato</PresentationFormat>
  <Paragraphs>20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Tenez Test Bold</vt:lpstr>
      <vt:lpstr>Arial</vt:lpstr>
      <vt:lpstr>Calibri</vt:lpstr>
      <vt:lpstr>Brittany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Testo del paragrafo</dc:title>
  <dc:creator>Giulia</dc:creator>
  <cp:lastModifiedBy>Giulia Dapero Editrice Dapero</cp:lastModifiedBy>
  <cp:revision>2</cp:revision>
  <dcterms:created xsi:type="dcterms:W3CDTF">2006-08-16T00:00:00Z</dcterms:created>
  <dcterms:modified xsi:type="dcterms:W3CDTF">2025-03-11T17:09:07Z</dcterms:modified>
  <dc:identifier>DAGhcAb44og</dc:identifier>
</cp:coreProperties>
</file>