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36381-42FC-4451-945D-58DD6F82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638010"/>
            <a:ext cx="8689976" cy="1581979"/>
          </a:xfrm>
        </p:spPr>
        <p:txBody>
          <a:bodyPr>
            <a:normAutofit/>
          </a:bodyPr>
          <a:lstStyle/>
          <a:p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valore e la significatività </a:t>
            </a:r>
            <a:b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lavoro di cura in RSA: </a:t>
            </a:r>
            <a:b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dare senso, dignità e prospettive</a:t>
            </a:r>
            <a:endParaRPr lang="it-IT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CD3356-A0F7-4F9E-BECF-2F14A1214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495801"/>
            <a:ext cx="8689976" cy="533400"/>
          </a:xfrm>
        </p:spPr>
        <p:txBody>
          <a:bodyPr/>
          <a:lstStyle/>
          <a:p>
            <a:r>
              <a:rPr lang="it-IT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Bologna, giovedì 18 aprile 2024 * 14.30 – 17.30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3E5B87-AE93-4750-91A2-B6FB8DBF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194454" cy="180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6EE6B3-F0D7-41E7-A04C-2230019A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49" y="0"/>
            <a:ext cx="1337983" cy="180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F1B33D-7BB3-41EA-ABB9-CC05A4F2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988" y="64050"/>
            <a:ext cx="1376471" cy="126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3DB043-C32F-4FB6-93A5-48E503331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1400252"/>
            <a:ext cx="1751017" cy="3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8EEA-1F46-45BB-9E37-38FC9AAE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909324"/>
            <a:ext cx="10364451" cy="1596177"/>
          </a:xfrm>
        </p:spPr>
        <p:txBody>
          <a:bodyPr/>
          <a:lstStyle/>
          <a:p>
            <a:r>
              <a:rPr lang="it-IT" dirty="0"/>
              <a:t>Perché l’</a:t>
            </a:r>
            <a:r>
              <a:rPr lang="it-IT" dirty="0" err="1"/>
              <a:t>Oss</a:t>
            </a:r>
            <a:r>
              <a:rPr lang="it-IT" dirty="0"/>
              <a:t> rimane in </a:t>
            </a:r>
            <a:r>
              <a:rPr lang="it-IT" dirty="0" err="1"/>
              <a:t>Rsa</a:t>
            </a:r>
            <a:r>
              <a:rPr lang="it-IT" dirty="0"/>
              <a:t> a lavorare…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9D266A-0A0A-DFA9-881E-A24EABD9B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006" y="2058602"/>
            <a:ext cx="3890074" cy="38900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C5B74A-F3F5-25CA-2E6A-BE9EC0FEC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049" y="2344615"/>
            <a:ext cx="3290455" cy="32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4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BA400A3-5530-E9A8-8634-09E9B31E2FA8}"/>
              </a:ext>
            </a:extLst>
          </p:cNvPr>
          <p:cNvSpPr txBox="1"/>
          <p:nvPr/>
        </p:nvSpPr>
        <p:spPr>
          <a:xfrm>
            <a:off x="4157832" y="522057"/>
            <a:ext cx="5723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dirty="0">
                <a:solidFill>
                  <a:srgbClr val="C00000"/>
                </a:solidFill>
              </a:rPr>
              <a:t>SODDISFAZIONI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D68AE0-3933-3F5B-8463-3F6BBD557C78}"/>
              </a:ext>
            </a:extLst>
          </p:cNvPr>
          <p:cNvSpPr txBox="1"/>
          <p:nvPr/>
        </p:nvSpPr>
        <p:spPr>
          <a:xfrm>
            <a:off x="4059391" y="1636543"/>
            <a:ext cx="55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2. CONTATTO DIRETTO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5F25491-BED8-6260-7922-8F67DE48156E}"/>
              </a:ext>
            </a:extLst>
          </p:cNvPr>
          <p:cNvSpPr txBox="1"/>
          <p:nvPr/>
        </p:nvSpPr>
        <p:spPr>
          <a:xfrm>
            <a:off x="5901786" y="2627292"/>
            <a:ext cx="5501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3. CONFRONTO CON </a:t>
            </a:r>
          </a:p>
          <a:p>
            <a:pPr algn="r"/>
            <a:r>
              <a:rPr lang="it-IT" sz="2800" dirty="0"/>
              <a:t>LA PERSONA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ADC58D4-720B-C135-D695-E0DDC6C61A36}"/>
              </a:ext>
            </a:extLst>
          </p:cNvPr>
          <p:cNvSpPr txBox="1"/>
          <p:nvPr/>
        </p:nvSpPr>
        <p:spPr>
          <a:xfrm>
            <a:off x="1885914" y="4954903"/>
            <a:ext cx="55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4. PRENDERSI CURA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4D090031-B488-0B10-14D8-193647293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484" y="1663186"/>
            <a:ext cx="2811201" cy="281120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B3918E91-02C9-D382-6B3C-62F0380F1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317" y="3047001"/>
            <a:ext cx="2961839" cy="296183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8E4EDF0-192C-79FC-7BB9-A3D0C39321F6}"/>
              </a:ext>
            </a:extLst>
          </p:cNvPr>
          <p:cNvSpPr txBox="1"/>
          <p:nvPr/>
        </p:nvSpPr>
        <p:spPr>
          <a:xfrm>
            <a:off x="-1442107" y="2504808"/>
            <a:ext cx="55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1. EMPATIA</a:t>
            </a:r>
          </a:p>
        </p:txBody>
      </p:sp>
    </p:spTree>
    <p:extLst>
      <p:ext uri="{BB962C8B-B14F-4D97-AF65-F5344CB8AC3E}">
        <p14:creationId xmlns:p14="http://schemas.microsoft.com/office/powerpoint/2010/main" val="74093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D391092-D8EE-70D5-7CC9-68B1184918FF}"/>
              </a:ext>
            </a:extLst>
          </p:cNvPr>
          <p:cNvSpPr txBox="1"/>
          <p:nvPr/>
        </p:nvSpPr>
        <p:spPr>
          <a:xfrm>
            <a:off x="-145464" y="1663186"/>
            <a:ext cx="55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1. TURNI POCO CORRETTI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BA400A3-5530-E9A8-8634-09E9B31E2FA8}"/>
              </a:ext>
            </a:extLst>
          </p:cNvPr>
          <p:cNvSpPr txBox="1"/>
          <p:nvPr/>
        </p:nvSpPr>
        <p:spPr>
          <a:xfrm>
            <a:off x="4728414" y="591714"/>
            <a:ext cx="5723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400" dirty="0">
                <a:solidFill>
                  <a:srgbClr val="C00000"/>
                </a:solidFill>
              </a:rPr>
              <a:t>CRITICITA'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D68AE0-3933-3F5B-8463-3F6BBD557C78}"/>
              </a:ext>
            </a:extLst>
          </p:cNvPr>
          <p:cNvSpPr txBox="1"/>
          <p:nvPr/>
        </p:nvSpPr>
        <p:spPr>
          <a:xfrm>
            <a:off x="7098292" y="1709352"/>
            <a:ext cx="5501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2. COLLEGHI POCO COLLABORATIVI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5F25491-BED8-6260-7922-8F67DE48156E}"/>
              </a:ext>
            </a:extLst>
          </p:cNvPr>
          <p:cNvSpPr txBox="1"/>
          <p:nvPr/>
        </p:nvSpPr>
        <p:spPr>
          <a:xfrm>
            <a:off x="4428312" y="4553876"/>
            <a:ext cx="55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3. STIPENDIO POCO EQUO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D47652-C22A-5B9C-B9B8-8DBF8B91C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794" y="2150238"/>
            <a:ext cx="2016982" cy="20169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BA5166-1D22-2EC5-A63F-6A967299F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0586" y="1575106"/>
            <a:ext cx="2630573" cy="26305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6124279-FDE2-00C9-FF84-FFC8A3117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923" y="3962954"/>
            <a:ext cx="2016982" cy="20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1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8EEA-1F46-45BB-9E37-38FC9AAE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650752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SO CHE LE COSE POSSONO CAMBIARE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1ECF72-B579-49EE-8169-03567728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32345" cy="719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53427-74C7-4D2D-AD01-D45914E1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45" y="0"/>
            <a:ext cx="725487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828FA9-9B44-4072-BAC3-2D60E171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106" y="0"/>
            <a:ext cx="536494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57814-97AC-4C1A-BFC9-7FBD2B9D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451" y="0"/>
            <a:ext cx="792549" cy="71939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E5A1E3F-7866-4022-0096-E211881CD4AC}"/>
              </a:ext>
            </a:extLst>
          </p:cNvPr>
          <p:cNvSpPr txBox="1">
            <a:spLocks/>
          </p:cNvSpPr>
          <p:nvPr/>
        </p:nvSpPr>
        <p:spPr>
          <a:xfrm>
            <a:off x="817503" y="71939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RIMANGO A LAVORARE IN RSA PERCHE’…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7999078-D48F-8D3C-39BA-5F5BEA1B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96" y="1816196"/>
            <a:ext cx="3225608" cy="32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101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17</TotalTime>
  <Words>86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Goccia</vt:lpstr>
      <vt:lpstr>Il valore e la significatività  del lavoro di cura in RSA:  dare senso, dignità e prospettive</vt:lpstr>
      <vt:lpstr>Perché l’Oss rimane in Rsa a lavorare…</vt:lpstr>
      <vt:lpstr>Presentazione standard di PowerPoint</vt:lpstr>
      <vt:lpstr>Presentazione standard di PowerPoint</vt:lpstr>
      <vt:lpstr>SO CHE LE COSE POSSONO CAMBIARE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 Iurlaro</dc:creator>
  <cp:lastModifiedBy>Giulia Dapero Editrice Dapero</cp:lastModifiedBy>
  <cp:revision>4</cp:revision>
  <dcterms:created xsi:type="dcterms:W3CDTF">2024-03-01T21:13:57Z</dcterms:created>
  <dcterms:modified xsi:type="dcterms:W3CDTF">2024-04-15T14:14:47Z</dcterms:modified>
</cp:coreProperties>
</file>