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5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5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036381-42FC-4451-945D-58DD6F82A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2638010"/>
            <a:ext cx="8689976" cy="1581979"/>
          </a:xfrm>
        </p:spPr>
        <p:txBody>
          <a:bodyPr>
            <a:normAutofit/>
          </a:bodyPr>
          <a:lstStyle/>
          <a:p>
            <a:r>
              <a:rPr lang="it-IT" sz="32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valore e la significatività </a:t>
            </a:r>
            <a:br>
              <a:rPr lang="it-IT" sz="32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 lavoro di cura in RSA: </a:t>
            </a:r>
            <a:br>
              <a:rPr lang="it-IT" sz="32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dare senso, dignità e prospettive</a:t>
            </a:r>
            <a:endParaRPr lang="it-IT" sz="32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4CD3356-A0F7-4F9E-BECF-2F14A1214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4495801"/>
            <a:ext cx="8689976" cy="533400"/>
          </a:xfrm>
        </p:spPr>
        <p:txBody>
          <a:bodyPr/>
          <a:lstStyle/>
          <a:p>
            <a:r>
              <a:rPr lang="it-IT" b="1" i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Bologna, giovedì 18 aprile 2024 * 14.30 – 17.30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53E5B87-AE93-4750-91A2-B6FB8DBF8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3194454" cy="18000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06EE6B3-F0D7-41E7-A04C-2230019AB9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7549" y="0"/>
            <a:ext cx="1337983" cy="180000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1AF1B33D-7BB3-41EA-ABB9-CC05A4F285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0988" y="64050"/>
            <a:ext cx="1376471" cy="12600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E33DB043-C32F-4FB6-93A5-48E503331F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40987" y="1400252"/>
            <a:ext cx="1751017" cy="35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50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chemeClr val="accent1">
                    <a:lumMod val="75000"/>
                  </a:schemeClr>
                </a:solidFill>
              </a:rPr>
              <a:t>LE MOTIVAZIONI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sz="3600" dirty="0"/>
              <a:t>REALIZZA L’ASPIRAZIONE PERSONALE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600" dirty="0"/>
              <a:t>CRESCITA PROFESSIONALE E UMANA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600" dirty="0"/>
              <a:t>MIGLIORAMENTO DEI SERVIZI PORTA AL MIGLIORAMENTO DELLA COMUNITA’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244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600" b="1" dirty="0">
                <a:solidFill>
                  <a:schemeClr val="accent3">
                    <a:lumMod val="75000"/>
                  </a:schemeClr>
                </a:solidFill>
              </a:rPr>
              <a:t>DEFINIRE IL RUOLO</a:t>
            </a:r>
            <a:endParaRPr lang="it-IT" sz="6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professionista riflessivo </a:t>
            </a:r>
          </a:p>
          <a:p>
            <a:pPr marL="0" indent="0" algn="ctr">
              <a:buNone/>
            </a:pPr>
            <a:r>
              <a:rPr lang="it-IT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si muove secondo </a:t>
            </a:r>
          </a:p>
          <a:p>
            <a:pPr marL="0" indent="0" algn="ctr">
              <a:buNone/>
            </a:pPr>
            <a:r>
              <a:rPr lang="it-IT" sz="4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codice deontologico ed etico</a:t>
            </a:r>
            <a:r>
              <a:rPr lang="it-IT" sz="4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4400" dirty="0">
              <a:solidFill>
                <a:schemeClr val="tx1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34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b="1" dirty="0">
                <a:solidFill>
                  <a:srgbClr val="E45E0C"/>
                </a:solidFill>
              </a:rPr>
              <a:t>PERCHE’ RESTARE</a:t>
            </a:r>
            <a:endParaRPr lang="it-IT" sz="6000" dirty="0">
              <a:solidFill>
                <a:srgbClr val="E45E0C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AUTONOMIA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PROGETTUALITA’ - INNOVAZIONE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MULTICULTURALITA’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LAVORO IN TEAM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RUOLO POLITICO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25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8EEA-1F46-45BB-9E37-38FC9AAE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9152DC-E515-4D6B-A584-E86EDF376B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1ECF72-B579-49EE-8169-035677287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32345" cy="71939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1253427-74C7-4D2D-AD01-D45914E1E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345" y="0"/>
            <a:ext cx="725487" cy="71939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B828FA9-9B44-4072-BAC3-2D60E171A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1106" y="0"/>
            <a:ext cx="536494" cy="7193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2457814-97AC-4C1A-BFC9-7FBD2B9D84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9451" y="0"/>
            <a:ext cx="792549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241018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39</TotalTime>
  <Words>77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Tw Cen MT</vt:lpstr>
      <vt:lpstr>Wingdings</vt:lpstr>
      <vt:lpstr>Goccia</vt:lpstr>
      <vt:lpstr>Il valore e la significatività  del lavoro di cura in RSA:  dare senso, dignità e prospettive</vt:lpstr>
      <vt:lpstr>LE MOTIVAZIONI</vt:lpstr>
      <vt:lpstr>DEFINIRE IL RUOLO</vt:lpstr>
      <vt:lpstr>PERCHE’ RESTARE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 Iurlaro</dc:creator>
  <cp:lastModifiedBy>Giulia Dapero Editrice Dapero</cp:lastModifiedBy>
  <cp:revision>12</cp:revision>
  <dcterms:created xsi:type="dcterms:W3CDTF">2024-03-01T21:13:57Z</dcterms:created>
  <dcterms:modified xsi:type="dcterms:W3CDTF">2024-04-08T10:45:34Z</dcterms:modified>
</cp:coreProperties>
</file>