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Arial Black" panose="020B0A0402010202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1+SABthEIHTXY9uRyxKmIqH+Q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f3f05bf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f3f05bfc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f3f05bfc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f3f05bfc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f3f05bfc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f3f05bfc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f3f05bfc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f3f05bfc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f3f05bfc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f3f05bfc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f3f05bfc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f3f05bfc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f3f05bfc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f3f05bfc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f3f05bfc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f3f05bfc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f3f05bfc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f3f05bfc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f3f05bfc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f3f05bfc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f3f05bfc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f3f05bfc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f3f05bfc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f3f05bfc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3f05bfc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f3f05bfc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f3f05bfc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f3f05bfc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f3f05bfc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f3f05bfc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f3f05bfc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f3f05bfc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f3f05bfc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f3f05bfc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f3d8fdf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f3d8fdf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f3d8fdf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f3d8fdf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f3d8fdfe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f3d8fdfe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f3f05bf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f3f05bf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f3f05bf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f3f05bfc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f3f05bf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f3f05bf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f3f05bfc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f3f05bfc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iUgtN56ZWM9unh3ZBFDtnaTe_TCNQAGP/view?ts=65e4720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lsuonodelvento@tiscalai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f3f05bfc6_0_46"/>
          <p:cNvSpPr txBox="1">
            <a:spLocks noGrp="1"/>
          </p:cNvSpPr>
          <p:nvPr>
            <p:ph type="title"/>
          </p:nvPr>
        </p:nvSpPr>
        <p:spPr>
          <a:xfrm>
            <a:off x="762000" y="-3016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475"/>
              <a:buFont typeface="Noto Sans Symbols"/>
              <a:buNone/>
            </a:pP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Obiettivi e Finalità: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bf3f05bfc6_0_46"/>
          <p:cNvSpPr txBox="1"/>
          <p:nvPr/>
        </p:nvSpPr>
        <p:spPr>
          <a:xfrm>
            <a:off x="781800" y="603100"/>
            <a:ext cx="11410200" cy="5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1999" lvl="0" indent="-406549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Infondere quiete e rilassamento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Migliorare la qualità della vita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Migliorare  il benessere psico-fisico generale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Rendere più serena la relazione con sé stessi e gli altri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Ridurre la tensione e la rigidità muscolare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Diminuire lo stress e l'ansia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Attivare ed accrescere la capacità di attenzione e ascolto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Stimolare attivamente la sensibilità percettiva e multi-sensoriale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Rafforzare la consapevolezza  e l’energia interiore</a:t>
            </a:r>
            <a:endParaRPr sz="2200">
              <a:solidFill>
                <a:srgbClr val="595959"/>
              </a:solidFill>
            </a:endParaRPr>
          </a:p>
          <a:p>
            <a:pPr marL="431999" lvl="0" indent="-406549" algn="l" rtl="0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■"/>
            </a:pPr>
            <a:r>
              <a:rPr lang="it-IT" sz="2200">
                <a:solidFill>
                  <a:srgbClr val="595959"/>
                </a:solidFill>
              </a:rPr>
              <a:t>Migliorare l’inclusività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f3f05bfc6_0_41"/>
          <p:cNvSpPr txBox="1">
            <a:spLocks noGrp="1"/>
          </p:cNvSpPr>
          <p:nvPr>
            <p:ph type="title"/>
          </p:nvPr>
        </p:nvSpPr>
        <p:spPr>
          <a:xfrm>
            <a:off x="762000" y="517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475"/>
              <a:buFont typeface="Arial"/>
              <a:buNone/>
            </a:pP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Ma anche:</a:t>
            </a:r>
            <a:endParaRPr sz="3600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bf3f05bfc6_0_41"/>
          <p:cNvSpPr txBox="1">
            <a:spLocks noGrp="1"/>
          </p:cNvSpPr>
          <p:nvPr>
            <p:ph type="body" idx="1"/>
          </p:nvPr>
        </p:nvSpPr>
        <p:spPr>
          <a:xfrm>
            <a:off x="685800" y="12922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lvl="0" indent="-4318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■"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Rafforzare la consapevolezza interiore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318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■"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Usare la voce come mezzo di espressione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318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Rafforzare l'integrazione e la socializzazione, l'inclusività sociale.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318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Aumentare l'autostima e la fiducia nelle proprie capacità e risorse personali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318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■"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Sviluppare capacità immaginative, creative e espressive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0" name="Google Shape;160;g2bf3f05bfc6_0_41" descr="C:\Users\Lina\Desktop\mano fragi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4259" y="4476283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bf3f05bfc6_0_36" descr="C:\Users\Lina\Desktop\Fondazione Casa Serena BREMBATE SOPRA\foto articolo\art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73" y="706673"/>
            <a:ext cx="5788698" cy="325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bf3f05bfc6_0_36" descr="C:\Users\Lina\Desktop\Fondazione Casa Serena BREMBATE SOPRA\foto articolo\Immagine WhatsApp 2023-11-06 ore 20.54.20_6c924d6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7626" y="3500349"/>
            <a:ext cx="5566198" cy="31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bf3f05bfc6_0_36" descr="C:\Users\Lina\Desktop\Meeting Piacenza\Immagine WhatsApp 2024-02-26 ore 11.03.46_140335a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5149" y="1013999"/>
            <a:ext cx="1917100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f3f05bfc6_0_36"/>
          <p:cNvSpPr txBox="1">
            <a:spLocks noGrp="1"/>
          </p:cNvSpPr>
          <p:nvPr>
            <p:ph type="title"/>
          </p:nvPr>
        </p:nvSpPr>
        <p:spPr>
          <a:xfrm>
            <a:off x="2486350" y="1466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Gruppo </a:t>
            </a:r>
            <a:endParaRPr sz="3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72794"/>
              <a:buFont typeface="Arial"/>
              <a:buNone/>
            </a:pPr>
            <a:r>
              <a:rPr lang="it-IT" sz="3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Alzheimer</a:t>
            </a:r>
            <a:endParaRPr sz="3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f3f05bfc6_0_31"/>
          <p:cNvSpPr txBox="1"/>
          <p:nvPr/>
        </p:nvSpPr>
        <p:spPr>
          <a:xfrm>
            <a:off x="228600" y="-137938"/>
            <a:ext cx="10080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4617B"/>
                </a:solidFill>
              </a:rPr>
              <a:t>Suono Immagini Vibrazioni Armonia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174" name="Google Shape;174;g2bf3f05bfc6_0_31" descr="C:\Users\Lina\Desktop\Meeting Piacenza\WhatsApp Image 2024-03-02 at 17.54.15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038" y="3207575"/>
            <a:ext cx="5386735" cy="33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bf3f05bfc6_0_31" descr="C:\Users\Lina\Desktop\Meeting Piacenza\Immagine WhatsApp 2024-03-02 ore 18.40.52_831b73c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195" y="4110759"/>
            <a:ext cx="3107193" cy="18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bf3f05bfc6_0_31" descr="C:\Users\Lina\Desktop\Meeting Piacenza\Immagine WhatsApp 2024-03-02 ore 18.42.00_492b36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5401" y="1030500"/>
            <a:ext cx="3268850" cy="19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bf3f05bfc6_0_31" descr="C:\Users\Lina\Desktop\Meeting Piacenza\WhatsApp Image 2024-03-02 at 17.54.15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894400"/>
            <a:ext cx="5200650" cy="31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f3f05bfc6_0_77"/>
          <p:cNvSpPr txBox="1"/>
          <p:nvPr/>
        </p:nvSpPr>
        <p:spPr>
          <a:xfrm>
            <a:off x="161925" y="27037"/>
            <a:ext cx="8436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4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4617B"/>
                </a:solidFill>
              </a:rPr>
              <a:t>Sessioni sonore individuali</a:t>
            </a:r>
            <a:endParaRPr sz="3600" b="1">
              <a:solidFill>
                <a:srgbClr val="000000"/>
              </a:solidFill>
            </a:endParaRPr>
          </a:p>
        </p:txBody>
      </p:sp>
      <p:sp>
        <p:nvSpPr>
          <p:cNvPr id="183" name="Google Shape;183;g2bf3f05bfc6_0_77"/>
          <p:cNvSpPr txBox="1"/>
          <p:nvPr/>
        </p:nvSpPr>
        <p:spPr>
          <a:xfrm>
            <a:off x="305450" y="1076650"/>
            <a:ext cx="6050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434343"/>
                </a:solidFill>
              </a:rPr>
              <a:t>Attenzione e ascolto Apertura e comunicazione</a:t>
            </a:r>
            <a:endParaRPr sz="3600" b="1" i="0" u="none" strike="noStrike" cap="none">
              <a:solidFill>
                <a:srgbClr val="434343"/>
              </a:solidFill>
            </a:endParaRPr>
          </a:p>
        </p:txBody>
      </p:sp>
      <p:pic>
        <p:nvPicPr>
          <p:cNvPr id="184" name="Google Shape;184;g2bf3f05bfc6_0_77" descr="C:\Users\Lina\Desktop\Meeting Piacenza\Immagine WhatsApp 2024-02-26 ore 11.03.52_cb85aab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96275" y="2277250"/>
            <a:ext cx="4818324" cy="36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bf3f05bfc6_0_77" descr="C:\Users\Lina\Desktop\Meeting Piacenza\Immagine WhatsApp 2024-01-12 ore 11.31.38_98309b4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3225" y="1076650"/>
            <a:ext cx="3771244" cy="48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f3f05bfc6_0_62"/>
          <p:cNvSpPr txBox="1">
            <a:spLocks noGrp="1"/>
          </p:cNvSpPr>
          <p:nvPr>
            <p:ph type="title"/>
          </p:nvPr>
        </p:nvSpPr>
        <p:spPr>
          <a:xfrm>
            <a:off x="275900" y="296150"/>
            <a:ext cx="9372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Armonia percettiva </a:t>
            </a:r>
            <a:endParaRPr sz="3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       e multisensoriale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91" name="Google Shape;191;g2bf3f05bfc6_0_62" descr="C:\Users\Lina\Desktop\Meeting Piacenza\Immagine WhatsApp 2024-02-26 ore 11.03.54_c5f61f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4150" y="1534699"/>
            <a:ext cx="3871774" cy="45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bf3f05bfc6_0_62" descr="C:\Users\Lina\Desktop\Meeting Piacenza\Immagine WhatsApp 2024-02-26 ore 11.03.56_e6a7be1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746549" y="999800"/>
            <a:ext cx="4103951" cy="5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f3f05bfc6_0_67"/>
          <p:cNvSpPr txBox="1">
            <a:spLocks noGrp="1"/>
          </p:cNvSpPr>
          <p:nvPr>
            <p:ph type="title"/>
          </p:nvPr>
        </p:nvSpPr>
        <p:spPr>
          <a:xfrm>
            <a:off x="67650" y="3276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Distensione muscolare</a:t>
            </a:r>
            <a:endParaRPr sz="3200">
              <a:solidFill>
                <a:srgbClr val="595959"/>
              </a:solidFill>
            </a:endParaRPr>
          </a:p>
        </p:txBody>
      </p:sp>
      <p:pic>
        <p:nvPicPr>
          <p:cNvPr id="198" name="Google Shape;198;g2bf3f05bfc6_0_67" descr="C:\Users\Lina\Desktop\Meeting Piacenza\Immagine WhatsApp 2024-02-26 ore 11.03.51_841ed9a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75" y="1556150"/>
            <a:ext cx="3544426" cy="25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bf3f05bfc6_0_67" descr="C:\Users\Lina\Desktop\Meeting Piacenza\Immagine WhatsApp 2024-02-26 ore 11.03.51_6a3ed89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900" y="1504626"/>
            <a:ext cx="3841950" cy="41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bf3f05bfc6_0_67" descr="C:\Users\Lina\Desktop\Meeting Piacenza\Immagine WhatsApp 2024-02-26 ore 11.03.52_447e027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026" y="1504626"/>
            <a:ext cx="3959374" cy="41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f3f05bfc6_0_72"/>
          <p:cNvSpPr txBox="1"/>
          <p:nvPr/>
        </p:nvSpPr>
        <p:spPr>
          <a:xfrm>
            <a:off x="4344700" y="1347050"/>
            <a:ext cx="82965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400" rIns="100800" bIns="50400" anchor="t" anchorCtr="1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595959"/>
                </a:solidFill>
              </a:rPr>
              <a:t>Meditazione  e Rilassamento</a:t>
            </a:r>
            <a:r>
              <a:rPr lang="it-IT" sz="2400">
                <a:solidFill>
                  <a:srgbClr val="595959"/>
                </a:solidFill>
              </a:rPr>
              <a:t> </a:t>
            </a:r>
            <a:r>
              <a:rPr lang="it-IT" sz="2400" b="1">
                <a:solidFill>
                  <a:srgbClr val="595959"/>
                </a:solidFill>
              </a:rPr>
              <a:t>con Suoni Ancestrali</a:t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206" name="Google Shape;206;g2bf3f05bfc6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26" y="1270851"/>
            <a:ext cx="3347700" cy="44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f3f05bfc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98" y="1915102"/>
            <a:ext cx="6659971" cy="446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f3f05bfc6_0_72"/>
          <p:cNvSpPr txBox="1">
            <a:spLocks noGrp="1"/>
          </p:cNvSpPr>
          <p:nvPr>
            <p:ph type="title"/>
          </p:nvPr>
        </p:nvSpPr>
        <p:spPr>
          <a:xfrm>
            <a:off x="217425" y="3048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I Laboratori socializzanti </a:t>
            </a:r>
            <a:endParaRPr sz="4000"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49499"/>
              <a:buFont typeface="Noto Sans Symbols"/>
              <a:buNone/>
            </a:pPr>
            <a:r>
              <a:rPr lang="it-IT" sz="40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in Cascina Brandezzata Milano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f3f05bfc6_0_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606100" cy="532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799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rgbClr val="434343"/>
              </a:solidFill>
            </a:endParaRPr>
          </a:p>
          <a:p>
            <a:pPr marL="10799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65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Meditazione, visualizzazione, </a:t>
            </a:r>
            <a:endParaRPr sz="26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5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giusta respirazione  e l’immersione in un bagno di suoni riportano equilibrio.</a:t>
            </a:r>
            <a:endParaRPr sz="26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65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Promuovono la crescita personale e spirituale facilitando lo stato meditativo che crea benessere perdurante se effettuato con continuità.</a:t>
            </a:r>
            <a:endParaRPr sz="26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50"/>
          </a:p>
        </p:txBody>
      </p:sp>
      <p:pic>
        <p:nvPicPr>
          <p:cNvPr id="214" name="Google Shape;214;g2bf3f05bfc6_0_94" descr="C:\LUVI VARIE\247633670_407898620785077_7655903225665323232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850" y="857050"/>
            <a:ext cx="4346649" cy="58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bf3f05bfc6_0_104" descr="C:\Users\Lina\Desktop\Fondazione Casa Serena BREMBATE SOPRA\Immagine WhatsApp 2024-02-26 ore 12.01.09_6f147d1f.jpg"/>
          <p:cNvPicPr preferRelativeResize="0"/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2000250" y="867375"/>
            <a:ext cx="7890001" cy="493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f3f05bfc6_0_104"/>
          <p:cNvSpPr txBox="1">
            <a:spLocks noGrp="1"/>
          </p:cNvSpPr>
          <p:nvPr>
            <p:ph type="title"/>
          </p:nvPr>
        </p:nvSpPr>
        <p:spPr>
          <a:xfrm>
            <a:off x="3143875" y="3399975"/>
            <a:ext cx="6443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620"/>
              <a:buFont typeface="Arial"/>
              <a:buNone/>
            </a:pPr>
            <a:r>
              <a:rPr lang="it-IT" sz="3600" b="1" i="1" u="sng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 viaggio dentro noi stessi…</a:t>
            </a:r>
            <a:endParaRPr sz="3600" b="1" i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374425" y="3247625"/>
            <a:ext cx="6207600" cy="28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Font typeface="Arial"/>
              <a:buNone/>
            </a:pPr>
            <a:r>
              <a:rPr lang="it-IT" sz="32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Lina Rossini</a:t>
            </a:r>
            <a:br>
              <a:rPr lang="it-IT" sz="32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2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Suonoterapeuta</a:t>
            </a:r>
            <a:br>
              <a:rPr lang="it-IT" sz="40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Professionista ai sensi della Legge 04/2013</a:t>
            </a:r>
            <a:br>
              <a:rPr lang="it-IT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434343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1660525"/>
            <a:ext cx="10237200" cy="1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37358"/>
              <a:buFont typeface="Arial"/>
              <a:buNone/>
            </a:pPr>
            <a:r>
              <a:rPr lang="it-IT" sz="5300">
                <a:solidFill>
                  <a:srgbClr val="04617B"/>
                </a:solidFill>
                <a:latin typeface="Arial Black"/>
                <a:ea typeface="Arial Black"/>
                <a:cs typeface="Arial Black"/>
                <a:sym typeface="Arial Black"/>
              </a:rPr>
              <a:t>Suonoterapia in RSA</a:t>
            </a:r>
            <a:br>
              <a:rPr lang="it-IT" sz="53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it-IT" sz="4000">
                <a:solidFill>
                  <a:srgbClr val="04617B"/>
                </a:solidFill>
                <a:latin typeface="Arial Black"/>
                <a:ea typeface="Arial Black"/>
                <a:cs typeface="Arial Black"/>
                <a:sym typeface="Arial Black"/>
              </a:rPr>
              <a:t>Meeting delle professioni di cura Piacenza 21 marzo 2024</a:t>
            </a:r>
            <a:br>
              <a:rPr lang="it-IT" sz="4000" b="1" i="1">
                <a:solidFill>
                  <a:srgbClr val="08509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2400" i="1">
                <a:solidFill>
                  <a:srgbClr val="08509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i="1">
              <a:solidFill>
                <a:srgbClr val="0850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128" y="5026427"/>
            <a:ext cx="1488651" cy="8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C:\ACCADEMIA MEDICINA VIBRAZIONALE DOCENZA\SEMINARIO AVVIAMENTO PROGETTO\Foto Slide\campane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011" y="3130887"/>
            <a:ext cx="4165311" cy="290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f3f05bfc6_0_109"/>
          <p:cNvSpPr txBox="1">
            <a:spLocks noGrp="1"/>
          </p:cNvSpPr>
          <p:nvPr>
            <p:ph type="title"/>
          </p:nvPr>
        </p:nvSpPr>
        <p:spPr>
          <a:xfrm>
            <a:off x="838200" y="6903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Font typeface="Noto Sans Symbols"/>
              <a:buNone/>
            </a:pP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Suoni del Benessere</a:t>
            </a:r>
            <a:b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Hospice S. Maria delle Grazie Monza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2bf3f05bfc6_0_109" descr="C:\PRESENTAZIONE LUVI\Hospice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576" y="2016001"/>
            <a:ext cx="4918800" cy="3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bf3f05bfc6_0_109" descr="C:\PRESENTAZIONE LUVI\IMG_07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372801" y="2114552"/>
            <a:ext cx="5056522" cy="36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f3f05bfc6_0_114"/>
          <p:cNvSpPr txBox="1">
            <a:spLocks noGrp="1"/>
          </p:cNvSpPr>
          <p:nvPr>
            <p:ph type="title"/>
          </p:nvPr>
        </p:nvSpPr>
        <p:spPr>
          <a:xfrm>
            <a:off x="457200" y="974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45000"/>
              <a:buFont typeface="Noto Sans Symbols"/>
              <a:buNone/>
            </a:pPr>
            <a:r>
              <a:rPr lang="it-IT" sz="40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Ma chi pensa al benessere </a:t>
            </a:r>
            <a:endParaRPr sz="4000"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45000"/>
              <a:buFont typeface="Noto Sans Symbols"/>
              <a:buNone/>
            </a:pPr>
            <a:r>
              <a:rPr lang="it-IT" sz="40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dei Professionisti Sanitari ?</a:t>
            </a:r>
            <a:endParaRPr sz="4000"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g2bf3f05bfc6_0_114" descr="C:\ACCADEMIA MEDICINA VIBRAZIONALE DOCENZA\SEMINARIO AVVIAMENTO PROGETTO\foto operatori sanitari\sostegnopsicologico_new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91" y="2138067"/>
            <a:ext cx="5316900" cy="3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bf3f05bfc6_0_114" descr="C:\ACCADEMIA MEDICINA VIBRAZIONALE DOCENZA\SEMINARIO AVVIAMENTO PROGETTO\foto operatori sanitari\figli-di-una-sensibilita-maggior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433" y="4048173"/>
            <a:ext cx="3821376" cy="216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f3f05bfc6_0_99"/>
          <p:cNvSpPr txBox="1">
            <a:spLocks noGrp="1"/>
          </p:cNvSpPr>
          <p:nvPr>
            <p:ph type="title"/>
          </p:nvPr>
        </p:nvSpPr>
        <p:spPr>
          <a:xfrm>
            <a:off x="6045425" y="1433225"/>
            <a:ext cx="6000000" cy="26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Il Benessere per migliorare </a:t>
            </a:r>
            <a:endParaRPr sz="2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realtà quotidiana e la relazione </a:t>
            </a:r>
            <a:endParaRPr sz="2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 i colleghi e gli ospiti della struttura.</a:t>
            </a:r>
            <a:endParaRPr sz="2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g2bf3f05bfc6_0_99" descr="C:\Users\Lina\Desktop\Fondazione Casa Serena BREMBATE SOPRA\Immagine WhatsApp 2023-11-17 ore 17.11.29_2ecb9a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50" y="1170625"/>
            <a:ext cx="5646776" cy="317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bf3f05bfc6_0_99" descr="C:\Users\Lina\Desktop\Fondazione Casa Serena BREMBATE SOPRA\Immagine WhatsApp 2023-11-17 ore 17.11.21_c5720a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826" y="3635825"/>
            <a:ext cx="5471923" cy="30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bf3f05bfc6_0_127" descr="C:\Users\Lina\Desktop\Fondazione Casa Serena BREMBATE SOPRA\Immagine WhatsApp 2023-11-17 ore 17.11.30_e89102c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798" y="327277"/>
            <a:ext cx="6367652" cy="358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bf3f05bfc6_0_127" descr="C:\Users\Lina\Desktop\FOTO\Operatore Hospi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1420" y="2633050"/>
            <a:ext cx="6367649" cy="39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bf3f05bfc6_0_127" descr="C:\ACCADEMIA MEDICINA VIBRAZIONALE DOCENZA\SEMINARIO AVVIAMENTO PROGETTO\foto operatori sanitari\imag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2229" y="1967064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f3f05bfc6_0_137"/>
          <p:cNvSpPr txBox="1">
            <a:spLocks noGrp="1"/>
          </p:cNvSpPr>
          <p:nvPr>
            <p:ph type="title"/>
          </p:nvPr>
        </p:nvSpPr>
        <p:spPr>
          <a:xfrm>
            <a:off x="-559675" y="2752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La consapevolezza come </a:t>
            </a:r>
            <a:endParaRPr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36818"/>
              <a:buFont typeface="Arial"/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processo di trasformazione</a:t>
            </a:r>
            <a:endParaRPr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g2bf3f05bfc6_0_137" descr="C:\Users\Lina\Desktop\Meeting Piacenza\323782350_1324586421714749_2822367609816518204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75" y="1524525"/>
            <a:ext cx="3551450" cy="33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bf3f05bfc6_0_137" descr="C:\Users\Lina\Desktop\Meeting Piacenza\324029723_1236196740298000_2614504112245196674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249" y="1524527"/>
            <a:ext cx="3551450" cy="35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bf3f05bfc6_0_137" descr="C:\Users\Lina\Desktop\Meeting Piacenza\Cuore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4675" y="4103724"/>
            <a:ext cx="3840599" cy="264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f3f05bfc6_0_132"/>
          <p:cNvSpPr txBox="1">
            <a:spLocks noGrp="1"/>
          </p:cNvSpPr>
          <p:nvPr>
            <p:ph type="title"/>
          </p:nvPr>
        </p:nvSpPr>
        <p:spPr>
          <a:xfrm>
            <a:off x="607625" y="3158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58235"/>
              <a:buFont typeface="Noto Sans Symbols"/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La medicina integrata</a:t>
            </a:r>
            <a:b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prende in considerazione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bf3f05bfc6_0_132"/>
          <p:cNvSpPr txBox="1">
            <a:spLocks noGrp="1"/>
          </p:cNvSpPr>
          <p:nvPr>
            <p:ph type="body" idx="1"/>
          </p:nvPr>
        </p:nvSpPr>
        <p:spPr>
          <a:xfrm>
            <a:off x="508425" y="1448888"/>
            <a:ext cx="5182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Tutti i fattori che coinvolgono la salute il benessere e la malattia, incluse le dimensioni psicologiche e spirituali della vita di una persona.   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Mette insieme i moderni esami diagnostici e trattamenti convenzionali o allopatici con un’attenta selezione di altre terapie provenienti dalla medicina orientale, dalla fitoterapia, l’omeopatia il massaggio o altro.</a:t>
            </a:r>
            <a:endParaRPr sz="2400"/>
          </a:p>
        </p:txBody>
      </p:sp>
      <p:pic>
        <p:nvPicPr>
          <p:cNvPr id="263" name="Google Shape;263;g2bf3f05bfc6_0_132" descr="C:\PRESENTAZIONE LUVI\medicina integra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225" y="1946299"/>
            <a:ext cx="5182200" cy="345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f3f05bfc6_0_149"/>
          <p:cNvSpPr txBox="1">
            <a:spLocks noGrp="1"/>
          </p:cNvSpPr>
          <p:nvPr>
            <p:ph type="body" idx="1"/>
          </p:nvPr>
        </p:nvSpPr>
        <p:spPr>
          <a:xfrm>
            <a:off x="907175" y="928975"/>
            <a:ext cx="10515600" cy="435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72794"/>
              <a:buFont typeface="Arial"/>
              <a:buNone/>
            </a:pPr>
            <a:br>
              <a:rPr lang="it-IT" sz="3400">
                <a:latin typeface="Arial"/>
                <a:ea typeface="Arial"/>
                <a:cs typeface="Arial"/>
                <a:sym typeface="Arial"/>
              </a:rPr>
            </a:br>
            <a:r>
              <a:rPr lang="it-IT" sz="3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Grazie</a:t>
            </a:r>
            <a:br>
              <a:rPr lang="it-IT" sz="3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3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Lina Rossini:</a:t>
            </a:r>
            <a:br>
              <a:rPr lang="it-IT" sz="3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2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ilsuonodelvento@tiscali.it</a:t>
            </a:r>
            <a:br>
              <a:rPr lang="it-IT" sz="3200">
                <a:latin typeface="Arial"/>
                <a:ea typeface="Arial"/>
                <a:cs typeface="Arial"/>
                <a:sym typeface="Arial"/>
              </a:rPr>
            </a:br>
            <a:br>
              <a:rPr lang="it-IT" sz="3200">
                <a:latin typeface="Arial"/>
                <a:ea typeface="Arial"/>
                <a:cs typeface="Arial"/>
                <a:sym typeface="Arial"/>
              </a:rPr>
            </a:br>
            <a: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Pagina facebook: </a:t>
            </a:r>
            <a:b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suono del vento</a:t>
            </a:r>
            <a:b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Linkedin: Lina Rossini</a:t>
            </a:r>
            <a:b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tel. 347 1802793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69" name="Google Shape;269;g2bf3f05bfc6_0_149" descr="C:\Users\Lina\Desktop\EVENTI CREATI\mano bud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6209" y="1161100"/>
            <a:ext cx="324036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75" name="Google Shape;275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f3d8fdfee_0_2"/>
          <p:cNvSpPr txBox="1">
            <a:spLocks noGrp="1"/>
          </p:cNvSpPr>
          <p:nvPr>
            <p:ph type="body" idx="1"/>
          </p:nvPr>
        </p:nvSpPr>
        <p:spPr>
          <a:xfrm>
            <a:off x="739650" y="1827575"/>
            <a:ext cx="6138000" cy="499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07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it-IT" sz="1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Suonoterapeuta</a:t>
            </a:r>
            <a:endParaRPr sz="1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1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it-IT" sz="1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Sound Healer</a:t>
            </a:r>
            <a:endParaRPr sz="11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1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it-IT" sz="1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Operatore Suono Vibrazionale</a:t>
            </a:r>
            <a:r>
              <a:rPr lang="it-IT" sz="1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r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Utilizzare il suono, le vibrazioni, le</a:t>
            </a: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r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frequenze e la voce per riportare</a:t>
            </a: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r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armonia e ridonare ben-essere sul</a:t>
            </a: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r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piano fisico, emotivo, energetico e</a:t>
            </a: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r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spirituale è pratica antica</a:t>
            </a: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lvl="0" indent="-23255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9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lvl="0" indent="-23255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g2bf3d8fdfee_0_2" descr="C:\ACCADEMIA MEDICINA VIBRAZIONALE DOCENZA\SEMINARIO AVVIAMENTO PROGETTO\Foto Slide\Pitago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1400" y="1751369"/>
            <a:ext cx="3672409" cy="4632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bf3d8fdfee_0_2"/>
          <p:cNvSpPr txBox="1">
            <a:spLocks noGrp="1"/>
          </p:cNvSpPr>
          <p:nvPr>
            <p:ph type="title"/>
          </p:nvPr>
        </p:nvSpPr>
        <p:spPr>
          <a:xfrm>
            <a:off x="838200" y="746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Nuova professione o antica realtà?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f3d8fdfee_0_8"/>
          <p:cNvSpPr txBox="1">
            <a:spLocks noGrp="1"/>
          </p:cNvSpPr>
          <p:nvPr>
            <p:ph type="title"/>
          </p:nvPr>
        </p:nvSpPr>
        <p:spPr>
          <a:xfrm>
            <a:off x="436850" y="5878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Chi è il Suonoterapeuta:</a:t>
            </a:r>
            <a:endParaRPr sz="3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bf3d8fdfee_0_8"/>
          <p:cNvSpPr txBox="1">
            <a:spLocks noGrp="1"/>
          </p:cNvSpPr>
          <p:nvPr>
            <p:ph type="body" idx="1"/>
          </p:nvPr>
        </p:nvSpPr>
        <p:spPr>
          <a:xfrm>
            <a:off x="325175" y="1444625"/>
            <a:ext cx="7340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E’ un  facilitatore del benessere e dell'armonia psicofisica.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just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Opera attraverso l’utilizzo di tecniche energetiche vibrazionali stimolando un naturale processo di autoguarigione, trasformazione e crescita della consapevolezza di sé.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just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t-IT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Suonoterapia si occupa quindi del riequilibrio dei diversi Sistemi Energetici che compongono l'essere Umano.</a:t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g2bf3d8fdfee_0_8" descr="C:\ACCADEMIA MEDICINA VIBRAZIONALE DOCENZA\SEMINARIO AVVIAMENTO PROGETTO\Foto Slide\suono armon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652" y="1537964"/>
            <a:ext cx="4032448" cy="321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f3d8fdfee_0_14"/>
          <p:cNvSpPr txBox="1">
            <a:spLocks noGrp="1"/>
          </p:cNvSpPr>
          <p:nvPr>
            <p:ph type="title"/>
          </p:nvPr>
        </p:nvSpPr>
        <p:spPr>
          <a:xfrm>
            <a:off x="3048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72794"/>
              <a:buFont typeface="Arial"/>
              <a:buNone/>
            </a:pPr>
            <a:br>
              <a:rPr lang="it-IT" sz="3400" b="1">
                <a:latin typeface="Arial"/>
                <a:ea typeface="Arial"/>
                <a:cs typeface="Arial"/>
                <a:sym typeface="Arial"/>
              </a:rPr>
            </a:br>
            <a:r>
              <a:rPr lang="it-IT" sz="3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Strumenti antichi e ancestrali:</a:t>
            </a:r>
            <a:endParaRPr sz="3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g2bf3d8fdfee_0_14" descr="C:\Users\Lina\Desktop\Meeting Piacenza\tamburo-sciamanico-14x3-cor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7748" y="-68238"/>
            <a:ext cx="246258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f3d8fdfee_0_14" descr="C:\Users\Lina\Desktop\Meeting Piacenza\Copia-di-bagno-di-go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1" y="1573549"/>
            <a:ext cx="5631524" cy="37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f3d8fdfee_0_14" descr="C:\Users\Lina\Desktop\FOTO\43e08976e95396da10b6da8af57e886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6334" y="2448092"/>
            <a:ext cx="3254958" cy="416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3f05bfc6_0_0"/>
          <p:cNvSpPr txBox="1">
            <a:spLocks noGrp="1"/>
          </p:cNvSpPr>
          <p:nvPr>
            <p:ph type="title"/>
          </p:nvPr>
        </p:nvSpPr>
        <p:spPr>
          <a:xfrm>
            <a:off x="384925" y="1385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475"/>
              <a:buFont typeface="Arial"/>
              <a:buNone/>
            </a:pPr>
            <a:r>
              <a:rPr lang="it-IT" sz="3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 e moderni…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22" name="Google Shape;122;g2bf3f05bfc6_0_0" descr="C:\ACCADEMIA MEDICINA VIBRAZIONALE DOCENZA\SEMINARIO AVVIAMENTO PROGETTO\Foto Slide\diapas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0" y="460627"/>
            <a:ext cx="3505572" cy="350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f3f05bfc6_0_0" descr="C:\ACCADEMIA MEDICINA VIBRAZIONALE DOCENZA\SEMINARIO AVVIAMENTO PROGETTO\Foto Slide\campana quarz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5875" y="1062399"/>
            <a:ext cx="4003800" cy="49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f3f05bfc6_0_0" descr="C:\ACCADEMIA MEDICINA VIBRAZIONALE DOCENZA\SEMINARIO AVVIAMENTO PROGETTO\Foto Slide\rav han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4206" y="2678488"/>
            <a:ext cx="43815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f3f05bfc6_0_8"/>
          <p:cNvSpPr txBox="1">
            <a:spLocks noGrp="1"/>
          </p:cNvSpPr>
          <p:nvPr>
            <p:ph type="body" idx="1"/>
          </p:nvPr>
        </p:nvSpPr>
        <p:spPr>
          <a:xfrm>
            <a:off x="282025" y="3920175"/>
            <a:ext cx="5891700" cy="365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Font typeface="Arial"/>
              <a:buNone/>
            </a:pPr>
            <a: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Tutto è Suono </a:t>
            </a:r>
            <a:b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Tutto è Vibrazione</a:t>
            </a:r>
            <a:b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danza delle cellule</a:t>
            </a:r>
            <a:endParaRPr sz="3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g2bf3f05bfc6_0_8" descr="C:\ACCADEMIA MEDICINA VIBRAZIONALE DOCENZA\SEMINARIO AVVIAMENTO PROGETTO\Foto Slide\cellula che vib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150" y="306000"/>
            <a:ext cx="4694614" cy="33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bf3f05bfc6_0_8" descr="C:\ACCADEMIA MEDICINA VIBRAZIONALE DOCENZA\SEMINARIO AVVIAMENTO PROGETTO\Foto Slide\forma di cimatic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8475" y="1001100"/>
            <a:ext cx="4148250" cy="258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bf3f05bfc6_0_8" descr="C:\ACCADEMIA MEDICINA VIBRAZIONALE DOCENZA\SEMINARIO AVVIAMENTO PROGETTO\Foto Slide\cimatica e uom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8465" y="3719575"/>
            <a:ext cx="4184550" cy="31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3f05bfc6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475"/>
              <a:buFont typeface="Arial"/>
              <a:buNone/>
            </a:pPr>
            <a:r>
              <a:rPr lang="it-IT" sz="3600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Il potere del Suono</a:t>
            </a:r>
            <a:endParaRPr sz="3600"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bf3f05bfc6_0_18"/>
          <p:cNvSpPr txBox="1">
            <a:spLocks noGrp="1"/>
          </p:cNvSpPr>
          <p:nvPr>
            <p:ph type="body" idx="1"/>
          </p:nvPr>
        </p:nvSpPr>
        <p:spPr>
          <a:xfrm>
            <a:off x="762000" y="1063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799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Frequenze e Armonia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99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g2bf3f05bfc6_0_18" descr="C:\ACCADEMIA MEDICINA VIBRAZIONALE DOCENZA\SEMINARIO AVVIAMENTO PROGETTO\Foto Slide\Onde-Schumann01-Roberto-Venturi-1024x49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5645" y="1643276"/>
            <a:ext cx="7271100" cy="41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f3f05bfc6_0_13"/>
          <p:cNvSpPr txBox="1">
            <a:spLocks noGrp="1"/>
          </p:cNvSpPr>
          <p:nvPr>
            <p:ph type="body" idx="1"/>
          </p:nvPr>
        </p:nvSpPr>
        <p:spPr>
          <a:xfrm>
            <a:off x="788925" y="15382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7999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it-IT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Sessioni sonore di gruppo e individuali</a:t>
            </a:r>
            <a:endParaRPr sz="2400"/>
          </a:p>
        </p:txBody>
      </p:sp>
      <p:sp>
        <p:nvSpPr>
          <p:cNvPr id="145" name="Google Shape;145;g2bf3f05bfc6_0_13"/>
          <p:cNvSpPr txBox="1">
            <a:spLocks noGrp="1"/>
          </p:cNvSpPr>
          <p:nvPr>
            <p:ph type="title"/>
          </p:nvPr>
        </p:nvSpPr>
        <p:spPr>
          <a:xfrm>
            <a:off x="0" y="369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55227"/>
              <a:buFont typeface="Arial"/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Suoni del Benessere </a:t>
            </a:r>
            <a:endParaRPr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55227"/>
              <a:buFont typeface="Arial"/>
              <a:buNone/>
            </a:pPr>
            <a:r>
              <a:rPr lang="it-IT" b="1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Fondazione Casa Serena</a:t>
            </a:r>
            <a:endParaRPr b="1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g2bf3f05bfc6_0_13" descr="C:\Users\Lina\Desktop\Fondazione Casa Serena BREMBATE SOPRA\Immagine WhatsApp 2024-02-26 ore 12.01.09_f1f49ed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149" y="2165475"/>
            <a:ext cx="2648400" cy="331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bf3f05bfc6_0_13" descr="C:\Users\Lina\Desktop\Fondazione Casa Serena BREMBATE SOPRA\Immagine WhatsApp 2024-02-26 ore 12.01.09_6f147d1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175" y="2123750"/>
            <a:ext cx="5430602" cy="339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70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Calibri</vt:lpstr>
      <vt:lpstr>Arial Black</vt:lpstr>
      <vt:lpstr>Arial</vt:lpstr>
      <vt:lpstr>Noto Sans Symbols</vt:lpstr>
      <vt:lpstr>Tema di Office</vt:lpstr>
      <vt:lpstr>Presentazione standard di PowerPoint</vt:lpstr>
      <vt:lpstr>Suonoterapia in RSA Meeting delle professioni di cura Piacenza 21 marzo 2024   </vt:lpstr>
      <vt:lpstr>Nuova professione o antica realtà? </vt:lpstr>
      <vt:lpstr>Chi è il Suonoterapeuta: </vt:lpstr>
      <vt:lpstr> Strumenti antichi e ancestrali: </vt:lpstr>
      <vt:lpstr>… e moderni…</vt:lpstr>
      <vt:lpstr>Presentazione standard di PowerPoint</vt:lpstr>
      <vt:lpstr>Il potere del Suono </vt:lpstr>
      <vt:lpstr>Suoni del Benessere  Fondazione Casa Serena </vt:lpstr>
      <vt:lpstr>Obiettivi e Finalità:</vt:lpstr>
      <vt:lpstr>Ma anche: </vt:lpstr>
      <vt:lpstr>Gruppo  Alzheimer </vt:lpstr>
      <vt:lpstr>Presentazione standard di PowerPoint</vt:lpstr>
      <vt:lpstr>Presentazione standard di PowerPoint</vt:lpstr>
      <vt:lpstr>Armonia percettiva                    e multisensoriale</vt:lpstr>
      <vt:lpstr>Distensione muscolare</vt:lpstr>
      <vt:lpstr>I Laboratori socializzanti  in Cascina Brandezzata Milano </vt:lpstr>
      <vt:lpstr> Meditazione, visualizzazione,  la giusta respirazione  e l’immersione in un bagno di suoni riportano equilibrio. Promuovono la crescita personale e spirituale facilitando lo stato meditativo che crea benessere perdurante se effettuato con continuità. </vt:lpstr>
      <vt:lpstr>l viaggio dentro noi stessi… </vt:lpstr>
      <vt:lpstr>Suoni del Benessere Hospice S. Maria delle Grazie Monza </vt:lpstr>
      <vt:lpstr>Ma chi pensa al benessere  dei Professionisti Sanitari ? </vt:lpstr>
      <vt:lpstr>Il Benessere per migliorare  la realtà quotidiana e la relazione  con i colleghi e gli ospiti della struttura. </vt:lpstr>
      <vt:lpstr>Presentazione standard di PowerPoint</vt:lpstr>
      <vt:lpstr>La consapevolezza come  processo di trasformazione </vt:lpstr>
      <vt:lpstr>La medicina integrata prende in considerazione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Satriani</dc:creator>
  <cp:lastModifiedBy>Giulia Dapero Editrice Dapero</cp:lastModifiedBy>
  <cp:revision>1</cp:revision>
  <dcterms:created xsi:type="dcterms:W3CDTF">2024-02-09T10:52:56Z</dcterms:created>
  <dcterms:modified xsi:type="dcterms:W3CDTF">2024-03-20T12:27:09Z</dcterms:modified>
</cp:coreProperties>
</file>