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BE345D-F1C1-772F-03E4-07D641883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0692B1-FEA1-77CD-70A1-3FCC47963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60F2D3-C2CC-D94F-829E-DDBDCE78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09/02/2024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D05877-EB1F-0E55-60C7-1F7E350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A7C7DA-201D-7CCE-A490-A8BB96FF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6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69B1D8-1711-252C-AF0A-7F008AB7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5C4ACB-0607-F05F-B971-4A4A8506F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901AD7-2735-0EF2-FB61-56B5B299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09/02/2024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CAE019-C9E8-DAAB-52BA-309C20A2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A31C92-5819-EAEE-38B6-4E338667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5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7C71E68-96A5-92CD-D528-EE4C8FCA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627D20-F5E4-6F82-C4F4-0A0DAB8AA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003825-276A-369B-C8D9-2BB762AB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09/02/2024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67856E-39E5-4805-F76B-A1710DF1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4523CE-A96D-FCD2-9213-52C64E0F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22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F941DB-1358-5E66-D994-17927F93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8349C6-33E6-4151-24D3-7A842C634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8AACD7-8195-6B34-FD85-6ED851FC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09/02/2024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DE0EE0-F9D6-A2DE-ACC1-EB4FFDD9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0246D1-59CC-6753-DB4E-EEA0023EB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26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CF1158-BEDC-8E66-3868-F268A3C61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FA7E02-8838-5C9A-6649-CEAECE68E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F3C8CB-E5E5-649C-D529-C977BEAE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09/02/2024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9207FE-FFAF-3847-5CFB-2DF7A0C6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0DA950-DE43-BA35-8EFC-24193CFD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79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B83AA6-C28E-B7F3-8259-B1C42A91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5B56AA-021E-0E27-EBBE-F2E57CB33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08A38A-00DC-F889-3C3E-7930BD144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144745-F6DB-EA03-2B1B-F31BEE91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09/02/2024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94A960-B744-7658-A989-875ECDA59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8DB647-7E31-C4FA-DA52-EECB712B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3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B4286-F3FA-4ED2-E03A-3D52B0A9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070D65-51F2-7273-4759-805DE62B3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919CF1-FE9F-D1C4-B8B3-1F6D6196C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F1C562C-3D03-9123-6E71-A68A7FE6B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3B9BCC8-7C65-5F3F-DBB2-A6BE72346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7C3BE8C-26E5-9ED4-29E4-0AAD301C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09/02/2024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5FED0E2-BD11-1014-DAE1-D08D939F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4DA4499-C374-F6EA-C4DE-020A819E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55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936116-FE01-943D-358F-CA7FAB68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2A88142-DA41-6E7A-D6C8-EAE90D5B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09/02/2024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053B113-26F5-4ACB-802E-0A9A91BE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C3F800-710D-AAAB-1898-E1B4E8DB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07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972A551-ACAC-65DD-2621-FAFB13D1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09/02/2024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9EE8BFD-2B97-14FD-6656-B9CE800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347BC1-D60A-0549-E346-AA280428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98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D0D6AB-0D7E-8185-23ED-6F3E8F0E8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8AACE2-5159-CC38-3B07-09978192C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0988C2-22E9-A0B1-A3C4-431948E36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D2CE0A-6488-D183-D5FB-2C9D1BFA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09/02/2024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4BE4CF-6991-8596-E8A4-27D9641F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AB560D-D47C-EC75-E224-4955AD89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24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B2B761-8B1A-7E3A-1845-1EA56D02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0AB49BD-57AF-D8C7-3A9C-11855410D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34126E-8485-4D67-F7F3-121FDDCBE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E8C46D-2BE4-109E-B9A3-156D6F8C5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A845-E641-4106-8F27-0E08A946EF3B}" type="datetimeFigureOut">
              <a:rPr lang="it-IT" smtClean="0"/>
              <a:t>09/02/2024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F81BD9-DF4C-3BC1-9C09-29648214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C1DDC6-28B7-0D74-7F94-E05BE41F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1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5ED48DC-E738-3C38-CC08-71FD6C73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80789F-5284-5026-55D5-4F089759F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9C0823-DF07-1F6B-A0C8-28E097821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A845-E641-4106-8F27-0E08A946EF3B}" type="datetimeFigureOut">
              <a:rPr lang="it-IT" smtClean="0"/>
              <a:t>09/02/2024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0C773D-35EF-D90B-FD57-7F3C8EA1F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934244-5F47-0ECB-57FB-93A8CAD10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008B8-5347-48FC-9149-29F2B4CF2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59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CAA4E8-16C3-CF1D-DFB6-D36DEB219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46F269-63DD-81AC-C28C-5950959901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710E0D-77DE-A8B2-7025-E598B585E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1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2FF084-BC55-AE74-B9B4-E04EAA1C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65BE55-4E90-F873-80AA-F9F375FD3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908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F845AE-9533-520E-0CA8-1AFA0636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A4164F7-C79C-5C05-09D8-922414024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1939745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Satriani</dc:creator>
  <cp:lastModifiedBy>Francesca Satriani</cp:lastModifiedBy>
  <cp:revision>2</cp:revision>
  <dcterms:created xsi:type="dcterms:W3CDTF">2024-02-09T10:52:56Z</dcterms:created>
  <dcterms:modified xsi:type="dcterms:W3CDTF">2024-02-09T11:18:13Z</dcterms:modified>
</cp:coreProperties>
</file>