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911" r:id="rId3"/>
    <p:sldId id="257" r:id="rId4"/>
    <p:sldId id="259" r:id="rId5"/>
    <p:sldId id="260" r:id="rId6"/>
    <p:sldId id="261" r:id="rId7"/>
    <p:sldId id="262" r:id="rId8"/>
    <p:sldId id="264" r:id="rId9"/>
    <p:sldId id="910" r:id="rId10"/>
    <p:sldId id="265" r:id="rId11"/>
    <p:sldId id="912" r:id="rId12"/>
    <p:sldId id="258"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Economica" panose="020B0604020202020204" charset="0"/>
      <p:regular r:id="rId19"/>
      <p:bold r:id="rId20"/>
      <p:italic r:id="rId21"/>
      <p:boldItalic r:id="rId22"/>
    </p:embeddedFont>
    <p:embeddedFont>
      <p:font typeface="Lucida Handwriting" panose="03010101010101010101" pitchFamily="66" charset="0"/>
      <p:regular r:id="rId23"/>
    </p:embeddedFont>
    <p:embeddedFont>
      <p:font typeface="Roboto" panose="02000000000000000000" pitchFamily="2" charset="0"/>
      <p:regular r:id="rId24"/>
      <p:bold r:id="rId25"/>
      <p:italic r:id="rId26"/>
      <p:boldItalic r:id="rId27"/>
    </p:embeddedFont>
    <p:embeddedFont>
      <p:font typeface="Roboto Black" panose="02000000000000000000" pitchFamily="2" charset="0"/>
      <p:bold r:id="rId28"/>
      <p:italic r:id="rId29"/>
      <p:boldItalic r:id="rId30"/>
    </p:embeddedFont>
    <p:embeddedFont>
      <p:font typeface="Roboto Light" panose="02000000000000000000" pitchFamily="2" charset="0"/>
      <p:regular r:id="rId31"/>
      <p:bold r:id="rId32"/>
      <p:italic r:id="rId33"/>
      <p:boldItalic r:id="rId34"/>
    </p:embeddedFont>
    <p:embeddedFont>
      <p:font typeface="Roboto Thin"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5556"/>
    <a:srgbClr val="853B41"/>
    <a:srgbClr val="091087"/>
    <a:srgbClr val="0A0F92"/>
    <a:srgbClr val="68A8D4"/>
    <a:srgbClr val="FFD431"/>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6"/>
    <p:restoredTop sz="94737"/>
  </p:normalViewPr>
  <p:slideViewPr>
    <p:cSldViewPr snapToGrid="0">
      <p:cViewPr varScale="1">
        <p:scale>
          <a:sx n="103" d="100"/>
          <a:sy n="103" d="100"/>
        </p:scale>
        <p:origin x="883"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presProps" Target="presProps.xml"/><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81229F-9207-254E-9156-333FA0FAC591}" type="doc">
      <dgm:prSet loTypeId="urn:microsoft.com/office/officeart/2005/8/layout/radial5" loCatId="" qsTypeId="urn:microsoft.com/office/officeart/2005/8/quickstyle/3d1" qsCatId="3D" csTypeId="urn:microsoft.com/office/officeart/2005/8/colors/accent1_4" csCatId="accent1" phldr="1"/>
      <dgm:spPr/>
      <dgm:t>
        <a:bodyPr/>
        <a:lstStyle/>
        <a:p>
          <a:endParaRPr lang="it-IT"/>
        </a:p>
      </dgm:t>
    </dgm:pt>
    <dgm:pt modelId="{16F8C6F1-CC80-5040-9528-DCD0F2E90591}">
      <dgm:prSet phldrT="[Testo]"/>
      <dgm:spPr>
        <a:solidFill>
          <a:srgbClr val="FF9300"/>
        </a:solidFill>
      </dgm:spPr>
      <dgm:t>
        <a:bodyPr/>
        <a:lstStyle/>
        <a:p>
          <a:r>
            <a:rPr lang="it-IT" dirty="0"/>
            <a:t>CASA</a:t>
          </a:r>
        </a:p>
      </dgm:t>
    </dgm:pt>
    <dgm:pt modelId="{B0D19003-9F83-3C4E-87F2-141770AA52AB}" type="parTrans" cxnId="{6B1E5867-DFF0-4E41-9F8B-28BBEF59336E}">
      <dgm:prSet/>
      <dgm:spPr/>
      <dgm:t>
        <a:bodyPr/>
        <a:lstStyle/>
        <a:p>
          <a:endParaRPr lang="it-IT"/>
        </a:p>
      </dgm:t>
    </dgm:pt>
    <dgm:pt modelId="{520C73A4-7AB6-3C43-B82C-C8846E8B7952}" type="sibTrans" cxnId="{6B1E5867-DFF0-4E41-9F8B-28BBEF59336E}">
      <dgm:prSet/>
      <dgm:spPr/>
      <dgm:t>
        <a:bodyPr/>
        <a:lstStyle/>
        <a:p>
          <a:endParaRPr lang="it-IT"/>
        </a:p>
      </dgm:t>
    </dgm:pt>
    <dgm:pt modelId="{9A34ADAE-F1DB-7046-BE59-55FAAEFEA1EC}">
      <dgm:prSet phldrT="[Testo]"/>
      <dgm:spPr>
        <a:solidFill>
          <a:srgbClr val="68A8D4"/>
        </a:solidFill>
      </dgm:spPr>
      <dgm:t>
        <a:bodyPr/>
        <a:lstStyle/>
        <a:p>
          <a:r>
            <a:rPr lang="it-IT" dirty="0"/>
            <a:t>CURA</a:t>
          </a:r>
        </a:p>
      </dgm:t>
    </dgm:pt>
    <dgm:pt modelId="{E3383623-2C09-2A45-A436-345FBCCB73E6}" type="parTrans" cxnId="{C3E206EF-B440-FA48-A694-1EB07983CC4F}">
      <dgm:prSet/>
      <dgm:spPr/>
      <dgm:t>
        <a:bodyPr/>
        <a:lstStyle/>
        <a:p>
          <a:endParaRPr lang="it-IT"/>
        </a:p>
      </dgm:t>
    </dgm:pt>
    <dgm:pt modelId="{B3FD7810-F200-4641-AA3A-ED259CF68CFE}" type="sibTrans" cxnId="{C3E206EF-B440-FA48-A694-1EB07983CC4F}">
      <dgm:prSet/>
      <dgm:spPr/>
      <dgm:t>
        <a:bodyPr/>
        <a:lstStyle/>
        <a:p>
          <a:endParaRPr lang="it-IT"/>
        </a:p>
      </dgm:t>
    </dgm:pt>
    <dgm:pt modelId="{6D2069AB-AAEE-6F49-ADFD-F899E7878A7F}">
      <dgm:prSet phldrT="[Testo]"/>
      <dgm:spPr>
        <a:solidFill>
          <a:srgbClr val="FF0000"/>
        </a:solidFill>
      </dgm:spPr>
      <dgm:t>
        <a:bodyPr/>
        <a:lstStyle/>
        <a:p>
          <a:r>
            <a:rPr lang="it-IT" dirty="0"/>
            <a:t>CIRCOLARITÀ</a:t>
          </a:r>
        </a:p>
      </dgm:t>
    </dgm:pt>
    <dgm:pt modelId="{A377151B-56ED-BB41-9103-CF56F93859EF}" type="parTrans" cxnId="{E13FB431-0DBD-9C4C-8E87-00ADC279EC91}">
      <dgm:prSet/>
      <dgm:spPr/>
      <dgm:t>
        <a:bodyPr/>
        <a:lstStyle/>
        <a:p>
          <a:endParaRPr lang="it-IT"/>
        </a:p>
      </dgm:t>
    </dgm:pt>
    <dgm:pt modelId="{BA1CBEB5-559E-F34A-9F0C-B522F5F2D577}" type="sibTrans" cxnId="{E13FB431-0DBD-9C4C-8E87-00ADC279EC91}">
      <dgm:prSet/>
      <dgm:spPr/>
      <dgm:t>
        <a:bodyPr/>
        <a:lstStyle/>
        <a:p>
          <a:endParaRPr lang="it-IT"/>
        </a:p>
      </dgm:t>
    </dgm:pt>
    <dgm:pt modelId="{9488C16D-CE26-8B4A-B5EE-F905537760BD}">
      <dgm:prSet phldrT="[Testo]"/>
      <dgm:spPr>
        <a:solidFill>
          <a:srgbClr val="FFD431"/>
        </a:solidFill>
      </dgm:spPr>
      <dgm:t>
        <a:bodyPr/>
        <a:lstStyle/>
        <a:p>
          <a:r>
            <a:rPr lang="it-IT" dirty="0">
              <a:solidFill>
                <a:schemeClr val="tx1"/>
              </a:solidFill>
            </a:rPr>
            <a:t>COLLABORAZIONE</a:t>
          </a:r>
        </a:p>
      </dgm:t>
    </dgm:pt>
    <dgm:pt modelId="{475F7FD6-0C91-314F-9581-45757F3D646F}" type="parTrans" cxnId="{550E1331-2B53-F742-8D24-C213478DCF31}">
      <dgm:prSet/>
      <dgm:spPr/>
      <dgm:t>
        <a:bodyPr/>
        <a:lstStyle/>
        <a:p>
          <a:endParaRPr lang="it-IT"/>
        </a:p>
      </dgm:t>
    </dgm:pt>
    <dgm:pt modelId="{40023084-0737-B04D-803D-9B716401D9CE}" type="sibTrans" cxnId="{550E1331-2B53-F742-8D24-C213478DCF31}">
      <dgm:prSet/>
      <dgm:spPr/>
      <dgm:t>
        <a:bodyPr/>
        <a:lstStyle/>
        <a:p>
          <a:endParaRPr lang="it-IT"/>
        </a:p>
      </dgm:t>
    </dgm:pt>
    <dgm:pt modelId="{0809E575-BC1E-ED41-85CA-B779985B2113}">
      <dgm:prSet phldrT="[Testo]"/>
      <dgm:spPr>
        <a:solidFill>
          <a:srgbClr val="0070C0"/>
        </a:solidFill>
      </dgm:spPr>
      <dgm:t>
        <a:bodyPr/>
        <a:lstStyle/>
        <a:p>
          <a:r>
            <a:rPr lang="it-IT" dirty="0"/>
            <a:t>COMUNITÀ</a:t>
          </a:r>
        </a:p>
      </dgm:t>
    </dgm:pt>
    <dgm:pt modelId="{B4EC2E75-1E7A-EF4B-AE77-1297D3AFCD69}" type="parTrans" cxnId="{23DF0D66-6EAA-414D-8E4E-C9B5E4FB60AE}">
      <dgm:prSet/>
      <dgm:spPr/>
      <dgm:t>
        <a:bodyPr/>
        <a:lstStyle/>
        <a:p>
          <a:endParaRPr lang="it-IT"/>
        </a:p>
      </dgm:t>
    </dgm:pt>
    <dgm:pt modelId="{2731CED2-A302-8E41-9F6F-D35A0119C401}" type="sibTrans" cxnId="{23DF0D66-6EAA-414D-8E4E-C9B5E4FB60AE}">
      <dgm:prSet/>
      <dgm:spPr/>
      <dgm:t>
        <a:bodyPr/>
        <a:lstStyle/>
        <a:p>
          <a:endParaRPr lang="it-IT"/>
        </a:p>
      </dgm:t>
    </dgm:pt>
    <dgm:pt modelId="{34FAA1CA-87FB-684B-A2AD-5DCB9955E680}">
      <dgm:prSet phldrT="[Testo]"/>
      <dgm:spPr>
        <a:solidFill>
          <a:srgbClr val="00B050"/>
        </a:solidFill>
      </dgm:spPr>
      <dgm:t>
        <a:bodyPr/>
        <a:lstStyle/>
        <a:p>
          <a:r>
            <a:rPr lang="it-IT" dirty="0"/>
            <a:t>CONDIVISIONE</a:t>
          </a:r>
        </a:p>
      </dgm:t>
    </dgm:pt>
    <dgm:pt modelId="{C9570AD3-CF0E-C94B-97C8-1B42A8D89141}" type="parTrans" cxnId="{4653D4BD-6A42-2844-8D82-03A74B96C8CB}">
      <dgm:prSet/>
      <dgm:spPr/>
      <dgm:t>
        <a:bodyPr/>
        <a:lstStyle/>
        <a:p>
          <a:endParaRPr lang="it-IT"/>
        </a:p>
      </dgm:t>
    </dgm:pt>
    <dgm:pt modelId="{00B82039-2AB3-E747-95EA-B524F785EFD8}" type="sibTrans" cxnId="{4653D4BD-6A42-2844-8D82-03A74B96C8CB}">
      <dgm:prSet/>
      <dgm:spPr/>
      <dgm:t>
        <a:bodyPr/>
        <a:lstStyle/>
        <a:p>
          <a:endParaRPr lang="it-IT"/>
        </a:p>
      </dgm:t>
    </dgm:pt>
    <dgm:pt modelId="{EEA9E099-A606-AF4F-9C08-8AF5E46E79E7}" type="pres">
      <dgm:prSet presAssocID="{8A81229F-9207-254E-9156-333FA0FAC591}" presName="Name0" presStyleCnt="0">
        <dgm:presLayoutVars>
          <dgm:chMax val="1"/>
          <dgm:dir/>
          <dgm:animLvl val="ctr"/>
          <dgm:resizeHandles val="exact"/>
        </dgm:presLayoutVars>
      </dgm:prSet>
      <dgm:spPr/>
    </dgm:pt>
    <dgm:pt modelId="{63C2C0ED-C40E-9C4B-9D3A-CBA011F55AF4}" type="pres">
      <dgm:prSet presAssocID="{16F8C6F1-CC80-5040-9528-DCD0F2E90591}" presName="centerShape" presStyleLbl="node0" presStyleIdx="0" presStyleCnt="1" custScaleX="127327" custScaleY="125343"/>
      <dgm:spPr/>
    </dgm:pt>
    <dgm:pt modelId="{843303B4-A60E-4249-AF16-93236FFC2931}" type="pres">
      <dgm:prSet presAssocID="{E3383623-2C09-2A45-A436-345FBCCB73E6}" presName="parTrans" presStyleLbl="sibTrans2D1" presStyleIdx="0" presStyleCnt="5"/>
      <dgm:spPr/>
    </dgm:pt>
    <dgm:pt modelId="{E0D0F2A0-1125-0E41-8B2E-F93632E13DB2}" type="pres">
      <dgm:prSet presAssocID="{E3383623-2C09-2A45-A436-345FBCCB73E6}" presName="connectorText" presStyleLbl="sibTrans2D1" presStyleIdx="0" presStyleCnt="5"/>
      <dgm:spPr/>
    </dgm:pt>
    <dgm:pt modelId="{CD09A30C-F652-4C40-8912-AD2DA1802850}" type="pres">
      <dgm:prSet presAssocID="{9A34ADAE-F1DB-7046-BE59-55FAAEFEA1EC}" presName="node" presStyleLbl="node1" presStyleIdx="0" presStyleCnt="5">
        <dgm:presLayoutVars>
          <dgm:bulletEnabled val="1"/>
        </dgm:presLayoutVars>
      </dgm:prSet>
      <dgm:spPr/>
    </dgm:pt>
    <dgm:pt modelId="{F45042C7-8BC7-334F-BB93-9D0D42616F34}" type="pres">
      <dgm:prSet presAssocID="{A377151B-56ED-BB41-9103-CF56F93859EF}" presName="parTrans" presStyleLbl="sibTrans2D1" presStyleIdx="1" presStyleCnt="5"/>
      <dgm:spPr/>
    </dgm:pt>
    <dgm:pt modelId="{63D31CF4-B3BC-AA46-B9C3-9CF292FDF2EA}" type="pres">
      <dgm:prSet presAssocID="{A377151B-56ED-BB41-9103-CF56F93859EF}" presName="connectorText" presStyleLbl="sibTrans2D1" presStyleIdx="1" presStyleCnt="5"/>
      <dgm:spPr/>
    </dgm:pt>
    <dgm:pt modelId="{34853582-88EC-8149-8A68-A2857223F579}" type="pres">
      <dgm:prSet presAssocID="{6D2069AB-AAEE-6F49-ADFD-F899E7878A7F}" presName="node" presStyleLbl="node1" presStyleIdx="1" presStyleCnt="5">
        <dgm:presLayoutVars>
          <dgm:bulletEnabled val="1"/>
        </dgm:presLayoutVars>
      </dgm:prSet>
      <dgm:spPr/>
    </dgm:pt>
    <dgm:pt modelId="{A8679185-11FA-744E-A79D-3981ADE7FF49}" type="pres">
      <dgm:prSet presAssocID="{475F7FD6-0C91-314F-9581-45757F3D646F}" presName="parTrans" presStyleLbl="sibTrans2D1" presStyleIdx="2" presStyleCnt="5"/>
      <dgm:spPr/>
    </dgm:pt>
    <dgm:pt modelId="{B54E9CAB-2817-0746-9391-50F43B491BD0}" type="pres">
      <dgm:prSet presAssocID="{475F7FD6-0C91-314F-9581-45757F3D646F}" presName="connectorText" presStyleLbl="sibTrans2D1" presStyleIdx="2" presStyleCnt="5"/>
      <dgm:spPr/>
    </dgm:pt>
    <dgm:pt modelId="{B03C2FA5-2C49-064A-BA8F-8A03F9F81B69}" type="pres">
      <dgm:prSet presAssocID="{9488C16D-CE26-8B4A-B5EE-F905537760BD}" presName="node" presStyleLbl="node1" presStyleIdx="2" presStyleCnt="5">
        <dgm:presLayoutVars>
          <dgm:bulletEnabled val="1"/>
        </dgm:presLayoutVars>
      </dgm:prSet>
      <dgm:spPr/>
    </dgm:pt>
    <dgm:pt modelId="{FD0093C9-6122-7F4E-B59F-A06ACEEA5B81}" type="pres">
      <dgm:prSet presAssocID="{B4EC2E75-1E7A-EF4B-AE77-1297D3AFCD69}" presName="parTrans" presStyleLbl="sibTrans2D1" presStyleIdx="3" presStyleCnt="5"/>
      <dgm:spPr/>
    </dgm:pt>
    <dgm:pt modelId="{8B7EC759-4459-B941-9633-DD9436769DDA}" type="pres">
      <dgm:prSet presAssocID="{B4EC2E75-1E7A-EF4B-AE77-1297D3AFCD69}" presName="connectorText" presStyleLbl="sibTrans2D1" presStyleIdx="3" presStyleCnt="5"/>
      <dgm:spPr/>
    </dgm:pt>
    <dgm:pt modelId="{137AC3C8-D1D3-7B43-9674-25E1398452AB}" type="pres">
      <dgm:prSet presAssocID="{0809E575-BC1E-ED41-85CA-B779985B2113}" presName="node" presStyleLbl="node1" presStyleIdx="3" presStyleCnt="5">
        <dgm:presLayoutVars>
          <dgm:bulletEnabled val="1"/>
        </dgm:presLayoutVars>
      </dgm:prSet>
      <dgm:spPr/>
    </dgm:pt>
    <dgm:pt modelId="{6028BBAE-71D3-9143-B703-FE38312C3074}" type="pres">
      <dgm:prSet presAssocID="{C9570AD3-CF0E-C94B-97C8-1B42A8D89141}" presName="parTrans" presStyleLbl="sibTrans2D1" presStyleIdx="4" presStyleCnt="5"/>
      <dgm:spPr/>
    </dgm:pt>
    <dgm:pt modelId="{34461010-B3F7-2643-91EA-2F04DF913260}" type="pres">
      <dgm:prSet presAssocID="{C9570AD3-CF0E-C94B-97C8-1B42A8D89141}" presName="connectorText" presStyleLbl="sibTrans2D1" presStyleIdx="4" presStyleCnt="5"/>
      <dgm:spPr/>
    </dgm:pt>
    <dgm:pt modelId="{5D5A7279-5A77-5C47-9DF6-02F798C3F302}" type="pres">
      <dgm:prSet presAssocID="{34FAA1CA-87FB-684B-A2AD-5DCB9955E680}" presName="node" presStyleLbl="node1" presStyleIdx="4" presStyleCnt="5">
        <dgm:presLayoutVars>
          <dgm:bulletEnabled val="1"/>
        </dgm:presLayoutVars>
      </dgm:prSet>
      <dgm:spPr/>
    </dgm:pt>
  </dgm:ptLst>
  <dgm:cxnLst>
    <dgm:cxn modelId="{0C29CA20-2349-944F-AE4C-E8A86B0208E7}" type="presOf" srcId="{9A34ADAE-F1DB-7046-BE59-55FAAEFEA1EC}" destId="{CD09A30C-F652-4C40-8912-AD2DA1802850}" srcOrd="0" destOrd="0" presId="urn:microsoft.com/office/officeart/2005/8/layout/radial5"/>
    <dgm:cxn modelId="{550E1331-2B53-F742-8D24-C213478DCF31}" srcId="{16F8C6F1-CC80-5040-9528-DCD0F2E90591}" destId="{9488C16D-CE26-8B4A-B5EE-F905537760BD}" srcOrd="2" destOrd="0" parTransId="{475F7FD6-0C91-314F-9581-45757F3D646F}" sibTransId="{40023084-0737-B04D-803D-9B716401D9CE}"/>
    <dgm:cxn modelId="{E13FB431-0DBD-9C4C-8E87-00ADC279EC91}" srcId="{16F8C6F1-CC80-5040-9528-DCD0F2E90591}" destId="{6D2069AB-AAEE-6F49-ADFD-F899E7878A7F}" srcOrd="1" destOrd="0" parTransId="{A377151B-56ED-BB41-9103-CF56F93859EF}" sibTransId="{BA1CBEB5-559E-F34A-9F0C-B522F5F2D577}"/>
    <dgm:cxn modelId="{CC4DB03E-1832-6C48-B063-04F134294694}" type="presOf" srcId="{16F8C6F1-CC80-5040-9528-DCD0F2E90591}" destId="{63C2C0ED-C40E-9C4B-9D3A-CBA011F55AF4}" srcOrd="0" destOrd="0" presId="urn:microsoft.com/office/officeart/2005/8/layout/radial5"/>
    <dgm:cxn modelId="{23DF0D66-6EAA-414D-8E4E-C9B5E4FB60AE}" srcId="{16F8C6F1-CC80-5040-9528-DCD0F2E90591}" destId="{0809E575-BC1E-ED41-85CA-B779985B2113}" srcOrd="3" destOrd="0" parTransId="{B4EC2E75-1E7A-EF4B-AE77-1297D3AFCD69}" sibTransId="{2731CED2-A302-8E41-9F6F-D35A0119C401}"/>
    <dgm:cxn modelId="{6B1E5867-DFF0-4E41-9F8B-28BBEF59336E}" srcId="{8A81229F-9207-254E-9156-333FA0FAC591}" destId="{16F8C6F1-CC80-5040-9528-DCD0F2E90591}" srcOrd="0" destOrd="0" parTransId="{B0D19003-9F83-3C4E-87F2-141770AA52AB}" sibTransId="{520C73A4-7AB6-3C43-B82C-C8846E8B7952}"/>
    <dgm:cxn modelId="{B94A7D52-0A55-A94F-9FBD-382A7D93DE18}" type="presOf" srcId="{B4EC2E75-1E7A-EF4B-AE77-1297D3AFCD69}" destId="{FD0093C9-6122-7F4E-B59F-A06ACEEA5B81}" srcOrd="0" destOrd="0" presId="urn:microsoft.com/office/officeart/2005/8/layout/radial5"/>
    <dgm:cxn modelId="{4420CE77-A1B2-334B-BBBE-563C0806B113}" type="presOf" srcId="{34FAA1CA-87FB-684B-A2AD-5DCB9955E680}" destId="{5D5A7279-5A77-5C47-9DF6-02F798C3F302}" srcOrd="0" destOrd="0" presId="urn:microsoft.com/office/officeart/2005/8/layout/radial5"/>
    <dgm:cxn modelId="{46958E59-5F2B-C84B-82C7-6E201B0C55C5}" type="presOf" srcId="{9488C16D-CE26-8B4A-B5EE-F905537760BD}" destId="{B03C2FA5-2C49-064A-BA8F-8A03F9F81B69}" srcOrd="0" destOrd="0" presId="urn:microsoft.com/office/officeart/2005/8/layout/radial5"/>
    <dgm:cxn modelId="{48D5917E-56F7-5245-BB87-66DC57119187}" type="presOf" srcId="{475F7FD6-0C91-314F-9581-45757F3D646F}" destId="{A8679185-11FA-744E-A79D-3981ADE7FF49}" srcOrd="0" destOrd="0" presId="urn:microsoft.com/office/officeart/2005/8/layout/radial5"/>
    <dgm:cxn modelId="{23FDD683-E61E-7A47-9817-96699B8B7E78}" type="presOf" srcId="{C9570AD3-CF0E-C94B-97C8-1B42A8D89141}" destId="{34461010-B3F7-2643-91EA-2F04DF913260}" srcOrd="1" destOrd="0" presId="urn:microsoft.com/office/officeart/2005/8/layout/radial5"/>
    <dgm:cxn modelId="{E3868B94-6927-C843-A867-048EF41020D4}" type="presOf" srcId="{A377151B-56ED-BB41-9103-CF56F93859EF}" destId="{63D31CF4-B3BC-AA46-B9C3-9CF292FDF2EA}" srcOrd="1" destOrd="0" presId="urn:microsoft.com/office/officeart/2005/8/layout/radial5"/>
    <dgm:cxn modelId="{359B599B-840D-C44F-B5A3-4716EC41300A}" type="presOf" srcId="{E3383623-2C09-2A45-A436-345FBCCB73E6}" destId="{843303B4-A60E-4249-AF16-93236FFC2931}" srcOrd="0" destOrd="0" presId="urn:microsoft.com/office/officeart/2005/8/layout/radial5"/>
    <dgm:cxn modelId="{5E2304A6-6863-264E-B773-103DFF917FD7}" type="presOf" srcId="{475F7FD6-0C91-314F-9581-45757F3D646F}" destId="{B54E9CAB-2817-0746-9391-50F43B491BD0}" srcOrd="1" destOrd="0" presId="urn:microsoft.com/office/officeart/2005/8/layout/radial5"/>
    <dgm:cxn modelId="{9E0C1DA9-CBA0-1049-9416-464C4CA2A09A}" type="presOf" srcId="{A377151B-56ED-BB41-9103-CF56F93859EF}" destId="{F45042C7-8BC7-334F-BB93-9D0D42616F34}" srcOrd="0" destOrd="0" presId="urn:microsoft.com/office/officeart/2005/8/layout/radial5"/>
    <dgm:cxn modelId="{4653D4BD-6A42-2844-8D82-03A74B96C8CB}" srcId="{16F8C6F1-CC80-5040-9528-DCD0F2E90591}" destId="{34FAA1CA-87FB-684B-A2AD-5DCB9955E680}" srcOrd="4" destOrd="0" parTransId="{C9570AD3-CF0E-C94B-97C8-1B42A8D89141}" sibTransId="{00B82039-2AB3-E747-95EA-B524F785EFD8}"/>
    <dgm:cxn modelId="{AE5227C1-0456-9043-8BF4-245219553D59}" type="presOf" srcId="{8A81229F-9207-254E-9156-333FA0FAC591}" destId="{EEA9E099-A606-AF4F-9C08-8AF5E46E79E7}" srcOrd="0" destOrd="0" presId="urn:microsoft.com/office/officeart/2005/8/layout/radial5"/>
    <dgm:cxn modelId="{4AAE59C3-1F96-2B4F-B1CD-7F91254F5A1B}" type="presOf" srcId="{B4EC2E75-1E7A-EF4B-AE77-1297D3AFCD69}" destId="{8B7EC759-4459-B941-9633-DD9436769DDA}" srcOrd="1" destOrd="0" presId="urn:microsoft.com/office/officeart/2005/8/layout/radial5"/>
    <dgm:cxn modelId="{F872AEE7-3D42-0744-BE2E-DA3C8425E440}" type="presOf" srcId="{6D2069AB-AAEE-6F49-ADFD-F899E7878A7F}" destId="{34853582-88EC-8149-8A68-A2857223F579}" srcOrd="0" destOrd="0" presId="urn:microsoft.com/office/officeart/2005/8/layout/radial5"/>
    <dgm:cxn modelId="{86CDCBEE-162C-B94E-A1DE-4D73C7A19F2A}" type="presOf" srcId="{0809E575-BC1E-ED41-85CA-B779985B2113}" destId="{137AC3C8-D1D3-7B43-9674-25E1398452AB}" srcOrd="0" destOrd="0" presId="urn:microsoft.com/office/officeart/2005/8/layout/radial5"/>
    <dgm:cxn modelId="{C3E206EF-B440-FA48-A694-1EB07983CC4F}" srcId="{16F8C6F1-CC80-5040-9528-DCD0F2E90591}" destId="{9A34ADAE-F1DB-7046-BE59-55FAAEFEA1EC}" srcOrd="0" destOrd="0" parTransId="{E3383623-2C09-2A45-A436-345FBCCB73E6}" sibTransId="{B3FD7810-F200-4641-AA3A-ED259CF68CFE}"/>
    <dgm:cxn modelId="{D98E8BF6-A504-BE4E-BD3C-D5CFA7BC11CF}" type="presOf" srcId="{E3383623-2C09-2A45-A436-345FBCCB73E6}" destId="{E0D0F2A0-1125-0E41-8B2E-F93632E13DB2}" srcOrd="1" destOrd="0" presId="urn:microsoft.com/office/officeart/2005/8/layout/radial5"/>
    <dgm:cxn modelId="{05255BFD-C739-9D41-A02A-DA2AE349A411}" type="presOf" srcId="{C9570AD3-CF0E-C94B-97C8-1B42A8D89141}" destId="{6028BBAE-71D3-9143-B703-FE38312C3074}" srcOrd="0" destOrd="0" presId="urn:microsoft.com/office/officeart/2005/8/layout/radial5"/>
    <dgm:cxn modelId="{471C0772-8F98-4648-A36D-ADF6B8FA943E}" type="presParOf" srcId="{EEA9E099-A606-AF4F-9C08-8AF5E46E79E7}" destId="{63C2C0ED-C40E-9C4B-9D3A-CBA011F55AF4}" srcOrd="0" destOrd="0" presId="urn:microsoft.com/office/officeart/2005/8/layout/radial5"/>
    <dgm:cxn modelId="{6B810E2E-6E4C-A948-B6C9-DB67C8BAC7DE}" type="presParOf" srcId="{EEA9E099-A606-AF4F-9C08-8AF5E46E79E7}" destId="{843303B4-A60E-4249-AF16-93236FFC2931}" srcOrd="1" destOrd="0" presId="urn:microsoft.com/office/officeart/2005/8/layout/radial5"/>
    <dgm:cxn modelId="{41080412-F6F7-7C4B-801D-B3C17CC497DB}" type="presParOf" srcId="{843303B4-A60E-4249-AF16-93236FFC2931}" destId="{E0D0F2A0-1125-0E41-8B2E-F93632E13DB2}" srcOrd="0" destOrd="0" presId="urn:microsoft.com/office/officeart/2005/8/layout/radial5"/>
    <dgm:cxn modelId="{8CFC3C64-AB10-3946-BF53-B4F5B432AD82}" type="presParOf" srcId="{EEA9E099-A606-AF4F-9C08-8AF5E46E79E7}" destId="{CD09A30C-F652-4C40-8912-AD2DA1802850}" srcOrd="2" destOrd="0" presId="urn:microsoft.com/office/officeart/2005/8/layout/radial5"/>
    <dgm:cxn modelId="{77FE8E84-ED70-5046-8A41-A0616D560C56}" type="presParOf" srcId="{EEA9E099-A606-AF4F-9C08-8AF5E46E79E7}" destId="{F45042C7-8BC7-334F-BB93-9D0D42616F34}" srcOrd="3" destOrd="0" presId="urn:microsoft.com/office/officeart/2005/8/layout/radial5"/>
    <dgm:cxn modelId="{E6FAFEED-28AF-114B-BA22-A898B6BDE091}" type="presParOf" srcId="{F45042C7-8BC7-334F-BB93-9D0D42616F34}" destId="{63D31CF4-B3BC-AA46-B9C3-9CF292FDF2EA}" srcOrd="0" destOrd="0" presId="urn:microsoft.com/office/officeart/2005/8/layout/radial5"/>
    <dgm:cxn modelId="{C8099B47-3C1F-0F4F-A020-D1330B5E2570}" type="presParOf" srcId="{EEA9E099-A606-AF4F-9C08-8AF5E46E79E7}" destId="{34853582-88EC-8149-8A68-A2857223F579}" srcOrd="4" destOrd="0" presId="urn:microsoft.com/office/officeart/2005/8/layout/radial5"/>
    <dgm:cxn modelId="{C2FD1FA1-082F-A84D-98F7-9948202EF48D}" type="presParOf" srcId="{EEA9E099-A606-AF4F-9C08-8AF5E46E79E7}" destId="{A8679185-11FA-744E-A79D-3981ADE7FF49}" srcOrd="5" destOrd="0" presId="urn:microsoft.com/office/officeart/2005/8/layout/radial5"/>
    <dgm:cxn modelId="{79DB6F38-01E2-8242-BBBC-31181FE62D95}" type="presParOf" srcId="{A8679185-11FA-744E-A79D-3981ADE7FF49}" destId="{B54E9CAB-2817-0746-9391-50F43B491BD0}" srcOrd="0" destOrd="0" presId="urn:microsoft.com/office/officeart/2005/8/layout/radial5"/>
    <dgm:cxn modelId="{8B01F66A-4E7F-294C-892C-3BD70BAEEE88}" type="presParOf" srcId="{EEA9E099-A606-AF4F-9C08-8AF5E46E79E7}" destId="{B03C2FA5-2C49-064A-BA8F-8A03F9F81B69}" srcOrd="6" destOrd="0" presId="urn:microsoft.com/office/officeart/2005/8/layout/radial5"/>
    <dgm:cxn modelId="{BCC7E5B2-A0CC-4744-9FBF-B3604A439097}" type="presParOf" srcId="{EEA9E099-A606-AF4F-9C08-8AF5E46E79E7}" destId="{FD0093C9-6122-7F4E-B59F-A06ACEEA5B81}" srcOrd="7" destOrd="0" presId="urn:microsoft.com/office/officeart/2005/8/layout/radial5"/>
    <dgm:cxn modelId="{3F3F2728-075F-B04C-916C-91F6BC9CED6D}" type="presParOf" srcId="{FD0093C9-6122-7F4E-B59F-A06ACEEA5B81}" destId="{8B7EC759-4459-B941-9633-DD9436769DDA}" srcOrd="0" destOrd="0" presId="urn:microsoft.com/office/officeart/2005/8/layout/radial5"/>
    <dgm:cxn modelId="{FF6CA07B-43B7-BB4F-A731-D9769FCBFD3E}" type="presParOf" srcId="{EEA9E099-A606-AF4F-9C08-8AF5E46E79E7}" destId="{137AC3C8-D1D3-7B43-9674-25E1398452AB}" srcOrd="8" destOrd="0" presId="urn:microsoft.com/office/officeart/2005/8/layout/radial5"/>
    <dgm:cxn modelId="{412F47D0-216C-D24D-B83E-4CB6B3163F3C}" type="presParOf" srcId="{EEA9E099-A606-AF4F-9C08-8AF5E46E79E7}" destId="{6028BBAE-71D3-9143-B703-FE38312C3074}" srcOrd="9" destOrd="0" presId="urn:microsoft.com/office/officeart/2005/8/layout/radial5"/>
    <dgm:cxn modelId="{66802274-E6FC-3642-8856-E2432BCB069D}" type="presParOf" srcId="{6028BBAE-71D3-9143-B703-FE38312C3074}" destId="{34461010-B3F7-2643-91EA-2F04DF913260}" srcOrd="0" destOrd="0" presId="urn:microsoft.com/office/officeart/2005/8/layout/radial5"/>
    <dgm:cxn modelId="{B8A24574-7EC3-E24B-8901-A44AE49E9003}" type="presParOf" srcId="{EEA9E099-A606-AF4F-9C08-8AF5E46E79E7}" destId="{5D5A7279-5A77-5C47-9DF6-02F798C3F302}"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335A06-CC06-2E4E-9BFD-3F46C885226D}" type="doc">
      <dgm:prSet loTypeId="urn:microsoft.com/office/officeart/2005/8/layout/default" loCatId="" qsTypeId="urn:microsoft.com/office/officeart/2005/8/quickstyle/simple1" qsCatId="simple" csTypeId="urn:microsoft.com/office/officeart/2005/8/colors/accent1_4" csCatId="accent1" phldr="1"/>
      <dgm:spPr/>
      <dgm:t>
        <a:bodyPr/>
        <a:lstStyle/>
        <a:p>
          <a:endParaRPr lang="it-IT"/>
        </a:p>
      </dgm:t>
    </dgm:pt>
    <dgm:pt modelId="{76484EF5-2A2F-FA49-8923-D1DB8202463A}">
      <dgm:prSet phldrT="[Testo]"/>
      <dgm:spPr/>
      <dgm:t>
        <a:bodyPr/>
        <a:lstStyle/>
        <a:p>
          <a:r>
            <a:rPr lang="it-IT" dirty="0">
              <a:latin typeface="+mn-lt"/>
            </a:rPr>
            <a:t>Sviluppare una politica strategica è fondamentale per condividere la visione e gli obiettivi con tutta l’organizzazione, poiché chiarisce la direzione e coinvolge tutti i dipendenti verso una priorità comune</a:t>
          </a:r>
          <a:endParaRPr lang="it-IT" dirty="0"/>
        </a:p>
      </dgm:t>
    </dgm:pt>
    <dgm:pt modelId="{DFD6D9E1-CA72-ED40-9319-64CB20C98D77}" type="parTrans" cxnId="{BA8C5211-10D2-F945-AE1A-257E868E8E39}">
      <dgm:prSet/>
      <dgm:spPr/>
      <dgm:t>
        <a:bodyPr/>
        <a:lstStyle/>
        <a:p>
          <a:endParaRPr lang="it-IT"/>
        </a:p>
      </dgm:t>
    </dgm:pt>
    <dgm:pt modelId="{D3F8E1D7-2E20-6243-B504-CD1578679602}" type="sibTrans" cxnId="{BA8C5211-10D2-F945-AE1A-257E868E8E39}">
      <dgm:prSet/>
      <dgm:spPr/>
      <dgm:t>
        <a:bodyPr/>
        <a:lstStyle/>
        <a:p>
          <a:endParaRPr lang="it-IT"/>
        </a:p>
      </dgm:t>
    </dgm:pt>
    <dgm:pt modelId="{25295190-6F55-624A-8998-CFD541838F00}">
      <dgm:prSet phldrT="[Testo]"/>
      <dgm:spPr/>
      <dgm:t>
        <a:bodyPr/>
        <a:lstStyle/>
        <a:p>
          <a:r>
            <a:rPr lang="it-IT">
              <a:latin typeface="+mn-lt"/>
            </a:rPr>
            <a:t>Incoraggiare e favorire il cambiamento crea un ambiente in continua trasformazione che stimola la partecipazione, la creatività e il miglioramento</a:t>
          </a:r>
          <a:endParaRPr lang="it-IT" dirty="0"/>
        </a:p>
      </dgm:t>
    </dgm:pt>
    <dgm:pt modelId="{3C046A33-E75A-3C4D-8323-CCE99487155A}" type="parTrans" cxnId="{1CD7AF7B-D116-CC47-AE68-DB2EBE4DC73F}">
      <dgm:prSet/>
      <dgm:spPr/>
      <dgm:t>
        <a:bodyPr/>
        <a:lstStyle/>
        <a:p>
          <a:endParaRPr lang="it-IT"/>
        </a:p>
      </dgm:t>
    </dgm:pt>
    <dgm:pt modelId="{3B2B131A-43EA-574C-B92A-86D9F90ED574}" type="sibTrans" cxnId="{1CD7AF7B-D116-CC47-AE68-DB2EBE4DC73F}">
      <dgm:prSet/>
      <dgm:spPr/>
      <dgm:t>
        <a:bodyPr/>
        <a:lstStyle/>
        <a:p>
          <a:endParaRPr lang="it-IT"/>
        </a:p>
      </dgm:t>
    </dgm:pt>
    <dgm:pt modelId="{BCEA5D0F-B416-414D-8480-74789A7C0DB3}">
      <dgm:prSet phldrT="[Testo]"/>
      <dgm:spPr/>
      <dgm:t>
        <a:bodyPr/>
        <a:lstStyle/>
        <a:p>
          <a:r>
            <a:rPr lang="it-IT">
              <a:latin typeface="+mn-lt"/>
            </a:rPr>
            <a:t>Abbattere le barriere funzionali di un’organizzazione aiuta ad individuare i processi che creano valore al cliente finale</a:t>
          </a:r>
          <a:endParaRPr lang="it-IT" dirty="0"/>
        </a:p>
      </dgm:t>
    </dgm:pt>
    <dgm:pt modelId="{83C3B674-BE73-1049-9DC2-704D756BC82F}" type="parTrans" cxnId="{79F5DACA-73CF-7941-914F-607B657099E4}">
      <dgm:prSet/>
      <dgm:spPr/>
      <dgm:t>
        <a:bodyPr/>
        <a:lstStyle/>
        <a:p>
          <a:endParaRPr lang="it-IT"/>
        </a:p>
      </dgm:t>
    </dgm:pt>
    <dgm:pt modelId="{37536C66-C8BA-B94F-AAE5-42158B10C22A}" type="sibTrans" cxnId="{79F5DACA-73CF-7941-914F-607B657099E4}">
      <dgm:prSet/>
      <dgm:spPr/>
      <dgm:t>
        <a:bodyPr/>
        <a:lstStyle/>
        <a:p>
          <a:endParaRPr lang="it-IT"/>
        </a:p>
      </dgm:t>
    </dgm:pt>
    <dgm:pt modelId="{F2BBFDB2-E7E6-8D41-91BD-574CB8555693}">
      <dgm:prSet phldrT="[Testo]"/>
      <dgm:spPr/>
      <dgm:t>
        <a:bodyPr/>
        <a:lstStyle/>
        <a:p>
          <a:pPr>
            <a:buFont typeface="Arial" pitchFamily="34" charset="0"/>
            <a:buChar char="•"/>
          </a:pPr>
          <a:r>
            <a:rPr lang="it-IT" dirty="0">
              <a:latin typeface="+mn-lt"/>
            </a:rPr>
            <a:t>La formazione e l’azione non devono essere separate perché è facendo che si impara, anche nel modo di comportarsi</a:t>
          </a:r>
          <a:endParaRPr lang="it-IT" dirty="0"/>
        </a:p>
      </dgm:t>
    </dgm:pt>
    <dgm:pt modelId="{1C85F56F-01A9-2A42-BFE9-837D87E789E6}" type="parTrans" cxnId="{4707CEB7-4CE1-B844-9787-28D4C23CD526}">
      <dgm:prSet/>
      <dgm:spPr/>
      <dgm:t>
        <a:bodyPr/>
        <a:lstStyle/>
        <a:p>
          <a:endParaRPr lang="it-IT"/>
        </a:p>
      </dgm:t>
    </dgm:pt>
    <dgm:pt modelId="{5F1446D4-C14A-5D43-A66F-E982A3F8E5FF}" type="sibTrans" cxnId="{4707CEB7-4CE1-B844-9787-28D4C23CD526}">
      <dgm:prSet/>
      <dgm:spPr/>
      <dgm:t>
        <a:bodyPr/>
        <a:lstStyle/>
        <a:p>
          <a:endParaRPr lang="it-IT"/>
        </a:p>
      </dgm:t>
    </dgm:pt>
    <dgm:pt modelId="{C4C27DB5-633C-6B46-9284-75C7D453655C}">
      <dgm:prSet phldrT="[Testo]"/>
      <dgm:spPr/>
      <dgm:t>
        <a:bodyPr/>
        <a:lstStyle/>
        <a:p>
          <a:pPr>
            <a:buFont typeface="Arial" pitchFamily="34" charset="0"/>
            <a:buChar char="•"/>
          </a:pPr>
          <a:r>
            <a:rPr lang="it-IT">
              <a:latin typeface="+mn-lt"/>
            </a:rPr>
            <a:t>Non è tanto importante aggiungere o implementare nuovi principi, tecniche o pratiche, ma bisogna saper sviluppare nuovi modelli di comportamento in tutta l’organizzazione</a:t>
          </a:r>
          <a:endParaRPr lang="it-IT" dirty="0"/>
        </a:p>
      </dgm:t>
    </dgm:pt>
    <dgm:pt modelId="{BF718978-6943-0746-AF7B-6372E6192CED}" type="parTrans" cxnId="{A9D7375F-3D25-0041-ABE6-87E712CCB805}">
      <dgm:prSet/>
      <dgm:spPr/>
      <dgm:t>
        <a:bodyPr/>
        <a:lstStyle/>
        <a:p>
          <a:endParaRPr lang="it-IT"/>
        </a:p>
      </dgm:t>
    </dgm:pt>
    <dgm:pt modelId="{611A97D2-4E61-6743-805D-0BA2D2703569}" type="sibTrans" cxnId="{A9D7375F-3D25-0041-ABE6-87E712CCB805}">
      <dgm:prSet/>
      <dgm:spPr/>
      <dgm:t>
        <a:bodyPr/>
        <a:lstStyle/>
        <a:p>
          <a:endParaRPr lang="it-IT"/>
        </a:p>
      </dgm:t>
    </dgm:pt>
    <dgm:pt modelId="{A3F079DB-61C9-CD4B-B623-9ED059FEC0DE}">
      <dgm:prSet phldrT="[Testo]"/>
      <dgm:spPr/>
      <dgm:t>
        <a:bodyPr/>
        <a:lstStyle/>
        <a:p>
          <a:pPr>
            <a:buFont typeface="Arial" pitchFamily="34" charset="0"/>
            <a:buChar char="•"/>
          </a:pPr>
          <a:r>
            <a:rPr lang="it-IT">
              <a:latin typeface="+mn-lt"/>
            </a:rPr>
            <a:t>Se si vogliono cambiare gli schemi di comportamento e la cultura, forse non c’è altra strada che sperimentare</a:t>
          </a:r>
          <a:endParaRPr lang="it-IT" dirty="0"/>
        </a:p>
      </dgm:t>
    </dgm:pt>
    <dgm:pt modelId="{1D5F74F3-79A4-2E4E-A83F-84FDAA32F765}" type="parTrans" cxnId="{C93C0CF1-5BBA-BB41-8D63-7EA05D001A6C}">
      <dgm:prSet/>
      <dgm:spPr/>
      <dgm:t>
        <a:bodyPr/>
        <a:lstStyle/>
        <a:p>
          <a:endParaRPr lang="it-IT"/>
        </a:p>
      </dgm:t>
    </dgm:pt>
    <dgm:pt modelId="{988A7EC2-92F1-9249-A3F0-19FE91F9E0FB}" type="sibTrans" cxnId="{C93C0CF1-5BBA-BB41-8D63-7EA05D001A6C}">
      <dgm:prSet/>
      <dgm:spPr/>
      <dgm:t>
        <a:bodyPr/>
        <a:lstStyle/>
        <a:p>
          <a:endParaRPr lang="it-IT"/>
        </a:p>
      </dgm:t>
    </dgm:pt>
    <dgm:pt modelId="{B1EE1A62-9BD8-9C42-8007-C0BF5E5518F8}" type="pres">
      <dgm:prSet presAssocID="{75335A06-CC06-2E4E-9BFD-3F46C885226D}" presName="diagram" presStyleCnt="0">
        <dgm:presLayoutVars>
          <dgm:dir/>
          <dgm:resizeHandles val="exact"/>
        </dgm:presLayoutVars>
      </dgm:prSet>
      <dgm:spPr/>
    </dgm:pt>
    <dgm:pt modelId="{D47A6BC7-570E-F742-9AEE-65DE3345F50F}" type="pres">
      <dgm:prSet presAssocID="{76484EF5-2A2F-FA49-8923-D1DB8202463A}" presName="node" presStyleLbl="node1" presStyleIdx="0" presStyleCnt="6">
        <dgm:presLayoutVars>
          <dgm:bulletEnabled val="1"/>
        </dgm:presLayoutVars>
      </dgm:prSet>
      <dgm:spPr/>
    </dgm:pt>
    <dgm:pt modelId="{38688E4A-56CA-6D4C-84FD-4B278EA9DC56}" type="pres">
      <dgm:prSet presAssocID="{D3F8E1D7-2E20-6243-B504-CD1578679602}" presName="sibTrans" presStyleCnt="0"/>
      <dgm:spPr/>
    </dgm:pt>
    <dgm:pt modelId="{07524B11-80E5-474C-A3BB-9836223FA40F}" type="pres">
      <dgm:prSet presAssocID="{25295190-6F55-624A-8998-CFD541838F00}" presName="node" presStyleLbl="node1" presStyleIdx="1" presStyleCnt="6">
        <dgm:presLayoutVars>
          <dgm:bulletEnabled val="1"/>
        </dgm:presLayoutVars>
      </dgm:prSet>
      <dgm:spPr/>
    </dgm:pt>
    <dgm:pt modelId="{B0966048-0A05-D340-92E1-7C199A7F5C0C}" type="pres">
      <dgm:prSet presAssocID="{3B2B131A-43EA-574C-B92A-86D9F90ED574}" presName="sibTrans" presStyleCnt="0"/>
      <dgm:spPr/>
    </dgm:pt>
    <dgm:pt modelId="{1EAD5ADE-A25F-3F4C-8CA0-70E8D0AEAB37}" type="pres">
      <dgm:prSet presAssocID="{BCEA5D0F-B416-414D-8480-74789A7C0DB3}" presName="node" presStyleLbl="node1" presStyleIdx="2" presStyleCnt="6">
        <dgm:presLayoutVars>
          <dgm:bulletEnabled val="1"/>
        </dgm:presLayoutVars>
      </dgm:prSet>
      <dgm:spPr/>
    </dgm:pt>
    <dgm:pt modelId="{04F07D08-4CE5-CE45-8D57-D7D0E542D08E}" type="pres">
      <dgm:prSet presAssocID="{37536C66-C8BA-B94F-AAE5-42158B10C22A}" presName="sibTrans" presStyleCnt="0"/>
      <dgm:spPr/>
    </dgm:pt>
    <dgm:pt modelId="{AA47E467-E286-4240-B23D-7D5482673BC9}" type="pres">
      <dgm:prSet presAssocID="{F2BBFDB2-E7E6-8D41-91BD-574CB8555693}" presName="node" presStyleLbl="node1" presStyleIdx="3" presStyleCnt="6">
        <dgm:presLayoutVars>
          <dgm:bulletEnabled val="1"/>
        </dgm:presLayoutVars>
      </dgm:prSet>
      <dgm:spPr/>
    </dgm:pt>
    <dgm:pt modelId="{AB1BCE98-5DEB-5E4B-AB83-1C77FCA9E541}" type="pres">
      <dgm:prSet presAssocID="{5F1446D4-C14A-5D43-A66F-E982A3F8E5FF}" presName="sibTrans" presStyleCnt="0"/>
      <dgm:spPr/>
    </dgm:pt>
    <dgm:pt modelId="{BAA872DA-745F-0C47-B5E9-678EC7A66BB7}" type="pres">
      <dgm:prSet presAssocID="{C4C27DB5-633C-6B46-9284-75C7D453655C}" presName="node" presStyleLbl="node1" presStyleIdx="4" presStyleCnt="6">
        <dgm:presLayoutVars>
          <dgm:bulletEnabled val="1"/>
        </dgm:presLayoutVars>
      </dgm:prSet>
      <dgm:spPr/>
    </dgm:pt>
    <dgm:pt modelId="{C3DD604E-FFDA-7442-8E1C-8B33174C80F1}" type="pres">
      <dgm:prSet presAssocID="{611A97D2-4E61-6743-805D-0BA2D2703569}" presName="sibTrans" presStyleCnt="0"/>
      <dgm:spPr/>
    </dgm:pt>
    <dgm:pt modelId="{C2CE1964-C50B-554B-A811-B7477193962A}" type="pres">
      <dgm:prSet presAssocID="{A3F079DB-61C9-CD4B-B623-9ED059FEC0DE}" presName="node" presStyleLbl="node1" presStyleIdx="5" presStyleCnt="6">
        <dgm:presLayoutVars>
          <dgm:bulletEnabled val="1"/>
        </dgm:presLayoutVars>
      </dgm:prSet>
      <dgm:spPr/>
    </dgm:pt>
  </dgm:ptLst>
  <dgm:cxnLst>
    <dgm:cxn modelId="{BCE29710-A995-2649-B3C6-7817320EF6E6}" type="presOf" srcId="{C4C27DB5-633C-6B46-9284-75C7D453655C}" destId="{BAA872DA-745F-0C47-B5E9-678EC7A66BB7}" srcOrd="0" destOrd="0" presId="urn:microsoft.com/office/officeart/2005/8/layout/default"/>
    <dgm:cxn modelId="{BA8C5211-10D2-F945-AE1A-257E868E8E39}" srcId="{75335A06-CC06-2E4E-9BFD-3F46C885226D}" destId="{76484EF5-2A2F-FA49-8923-D1DB8202463A}" srcOrd="0" destOrd="0" parTransId="{DFD6D9E1-CA72-ED40-9319-64CB20C98D77}" sibTransId="{D3F8E1D7-2E20-6243-B504-CD1578679602}"/>
    <dgm:cxn modelId="{A9D7375F-3D25-0041-ABE6-87E712CCB805}" srcId="{75335A06-CC06-2E4E-9BFD-3F46C885226D}" destId="{C4C27DB5-633C-6B46-9284-75C7D453655C}" srcOrd="4" destOrd="0" parTransId="{BF718978-6943-0746-AF7B-6372E6192CED}" sibTransId="{611A97D2-4E61-6743-805D-0BA2D2703569}"/>
    <dgm:cxn modelId="{1CD7AF7B-D116-CC47-AE68-DB2EBE4DC73F}" srcId="{75335A06-CC06-2E4E-9BFD-3F46C885226D}" destId="{25295190-6F55-624A-8998-CFD541838F00}" srcOrd="1" destOrd="0" parTransId="{3C046A33-E75A-3C4D-8323-CCE99487155A}" sibTransId="{3B2B131A-43EA-574C-B92A-86D9F90ED574}"/>
    <dgm:cxn modelId="{82C3E695-7CEF-BA4B-83BF-7123604A9C5D}" type="presOf" srcId="{75335A06-CC06-2E4E-9BFD-3F46C885226D}" destId="{B1EE1A62-9BD8-9C42-8007-C0BF5E5518F8}" srcOrd="0" destOrd="0" presId="urn:microsoft.com/office/officeart/2005/8/layout/default"/>
    <dgm:cxn modelId="{93E7339B-6819-2943-BEA8-C63CF20A8A01}" type="presOf" srcId="{F2BBFDB2-E7E6-8D41-91BD-574CB8555693}" destId="{AA47E467-E286-4240-B23D-7D5482673BC9}" srcOrd="0" destOrd="0" presId="urn:microsoft.com/office/officeart/2005/8/layout/default"/>
    <dgm:cxn modelId="{683E86A5-A09A-CF47-BBB7-E4DAAA96BF84}" type="presOf" srcId="{76484EF5-2A2F-FA49-8923-D1DB8202463A}" destId="{D47A6BC7-570E-F742-9AEE-65DE3345F50F}" srcOrd="0" destOrd="0" presId="urn:microsoft.com/office/officeart/2005/8/layout/default"/>
    <dgm:cxn modelId="{4707CEB7-4CE1-B844-9787-28D4C23CD526}" srcId="{75335A06-CC06-2E4E-9BFD-3F46C885226D}" destId="{F2BBFDB2-E7E6-8D41-91BD-574CB8555693}" srcOrd="3" destOrd="0" parTransId="{1C85F56F-01A9-2A42-BFE9-837D87E789E6}" sibTransId="{5F1446D4-C14A-5D43-A66F-E982A3F8E5FF}"/>
    <dgm:cxn modelId="{79F5DACA-73CF-7941-914F-607B657099E4}" srcId="{75335A06-CC06-2E4E-9BFD-3F46C885226D}" destId="{BCEA5D0F-B416-414D-8480-74789A7C0DB3}" srcOrd="2" destOrd="0" parTransId="{83C3B674-BE73-1049-9DC2-704D756BC82F}" sibTransId="{37536C66-C8BA-B94F-AAE5-42158B10C22A}"/>
    <dgm:cxn modelId="{3EFC7BE6-7AD1-3449-A974-A07A51437C30}" type="presOf" srcId="{A3F079DB-61C9-CD4B-B623-9ED059FEC0DE}" destId="{C2CE1964-C50B-554B-A811-B7477193962A}" srcOrd="0" destOrd="0" presId="urn:microsoft.com/office/officeart/2005/8/layout/default"/>
    <dgm:cxn modelId="{17CB69E7-9CBF-DE4D-B668-DB982AF9EE6E}" type="presOf" srcId="{25295190-6F55-624A-8998-CFD541838F00}" destId="{07524B11-80E5-474C-A3BB-9836223FA40F}" srcOrd="0" destOrd="0" presId="urn:microsoft.com/office/officeart/2005/8/layout/default"/>
    <dgm:cxn modelId="{C93C0CF1-5BBA-BB41-8D63-7EA05D001A6C}" srcId="{75335A06-CC06-2E4E-9BFD-3F46C885226D}" destId="{A3F079DB-61C9-CD4B-B623-9ED059FEC0DE}" srcOrd="5" destOrd="0" parTransId="{1D5F74F3-79A4-2E4E-A83F-84FDAA32F765}" sibTransId="{988A7EC2-92F1-9249-A3F0-19FE91F9E0FB}"/>
    <dgm:cxn modelId="{AFEC81F2-14C6-7248-A2D1-CF70A3D06A81}" type="presOf" srcId="{BCEA5D0F-B416-414D-8480-74789A7C0DB3}" destId="{1EAD5ADE-A25F-3F4C-8CA0-70E8D0AEAB37}" srcOrd="0" destOrd="0" presId="urn:microsoft.com/office/officeart/2005/8/layout/default"/>
    <dgm:cxn modelId="{C421EF91-000F-C946-9C49-8FB7DC8513A0}" type="presParOf" srcId="{B1EE1A62-9BD8-9C42-8007-C0BF5E5518F8}" destId="{D47A6BC7-570E-F742-9AEE-65DE3345F50F}" srcOrd="0" destOrd="0" presId="urn:microsoft.com/office/officeart/2005/8/layout/default"/>
    <dgm:cxn modelId="{06900338-8993-944A-92C2-F766F80CE8B4}" type="presParOf" srcId="{B1EE1A62-9BD8-9C42-8007-C0BF5E5518F8}" destId="{38688E4A-56CA-6D4C-84FD-4B278EA9DC56}" srcOrd="1" destOrd="0" presId="urn:microsoft.com/office/officeart/2005/8/layout/default"/>
    <dgm:cxn modelId="{6F2CACB3-48AA-2341-A2DC-C46C95F04F9A}" type="presParOf" srcId="{B1EE1A62-9BD8-9C42-8007-C0BF5E5518F8}" destId="{07524B11-80E5-474C-A3BB-9836223FA40F}" srcOrd="2" destOrd="0" presId="urn:microsoft.com/office/officeart/2005/8/layout/default"/>
    <dgm:cxn modelId="{85DABC5B-70A3-8148-8F75-CA3301D9AC74}" type="presParOf" srcId="{B1EE1A62-9BD8-9C42-8007-C0BF5E5518F8}" destId="{B0966048-0A05-D340-92E1-7C199A7F5C0C}" srcOrd="3" destOrd="0" presId="urn:microsoft.com/office/officeart/2005/8/layout/default"/>
    <dgm:cxn modelId="{DC2E8A7C-6BF8-7745-8F4B-3BC05F62457F}" type="presParOf" srcId="{B1EE1A62-9BD8-9C42-8007-C0BF5E5518F8}" destId="{1EAD5ADE-A25F-3F4C-8CA0-70E8D0AEAB37}" srcOrd="4" destOrd="0" presId="urn:microsoft.com/office/officeart/2005/8/layout/default"/>
    <dgm:cxn modelId="{741E6757-A5C3-7D46-8C03-9D930D318F52}" type="presParOf" srcId="{B1EE1A62-9BD8-9C42-8007-C0BF5E5518F8}" destId="{04F07D08-4CE5-CE45-8D57-D7D0E542D08E}" srcOrd="5" destOrd="0" presId="urn:microsoft.com/office/officeart/2005/8/layout/default"/>
    <dgm:cxn modelId="{C27AFE25-5A66-914F-8197-A9A4D1D359C5}" type="presParOf" srcId="{B1EE1A62-9BD8-9C42-8007-C0BF5E5518F8}" destId="{AA47E467-E286-4240-B23D-7D5482673BC9}" srcOrd="6" destOrd="0" presId="urn:microsoft.com/office/officeart/2005/8/layout/default"/>
    <dgm:cxn modelId="{21A49458-2E9D-694E-8087-0E999B0DF7A0}" type="presParOf" srcId="{B1EE1A62-9BD8-9C42-8007-C0BF5E5518F8}" destId="{AB1BCE98-5DEB-5E4B-AB83-1C77FCA9E541}" srcOrd="7" destOrd="0" presId="urn:microsoft.com/office/officeart/2005/8/layout/default"/>
    <dgm:cxn modelId="{01DAA56D-AD97-7443-986C-13E8AB178D7E}" type="presParOf" srcId="{B1EE1A62-9BD8-9C42-8007-C0BF5E5518F8}" destId="{BAA872DA-745F-0C47-B5E9-678EC7A66BB7}" srcOrd="8" destOrd="0" presId="urn:microsoft.com/office/officeart/2005/8/layout/default"/>
    <dgm:cxn modelId="{1CC07EC0-B0E0-D44A-B277-B8D3DB683D5C}" type="presParOf" srcId="{B1EE1A62-9BD8-9C42-8007-C0BF5E5518F8}" destId="{C3DD604E-FFDA-7442-8E1C-8B33174C80F1}" srcOrd="9" destOrd="0" presId="urn:microsoft.com/office/officeart/2005/8/layout/default"/>
    <dgm:cxn modelId="{F3C2B070-1D3B-C34E-87CA-E1FBA93A6CA6}" type="presParOf" srcId="{B1EE1A62-9BD8-9C42-8007-C0BF5E5518F8}" destId="{C2CE1964-C50B-554B-A811-B7477193962A}"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BC6A9F-F61E-F04F-BB5B-DCA8AEFBE694}" type="doc">
      <dgm:prSet loTypeId="urn:microsoft.com/office/officeart/2005/8/layout/radial5" loCatId="" qsTypeId="urn:microsoft.com/office/officeart/2005/8/quickstyle/3d3" qsCatId="3D" csTypeId="urn:microsoft.com/office/officeart/2005/8/colors/colorful1" csCatId="colorful" phldr="1"/>
      <dgm:spPr/>
      <dgm:t>
        <a:bodyPr/>
        <a:lstStyle/>
        <a:p>
          <a:endParaRPr lang="it-IT"/>
        </a:p>
      </dgm:t>
    </dgm:pt>
    <dgm:pt modelId="{34025B63-C870-994A-8E65-2241DF8A5F11}">
      <dgm:prSet phldrT="[Testo]"/>
      <dgm:spPr/>
      <dgm:t>
        <a:bodyPr/>
        <a:lstStyle/>
        <a:p>
          <a:r>
            <a:rPr lang="it-IT" dirty="0"/>
            <a:t>Servizi semiresidenziali</a:t>
          </a:r>
        </a:p>
      </dgm:t>
    </dgm:pt>
    <dgm:pt modelId="{D728E6BA-8DBF-004A-A7E6-E2574D8684E4}" type="parTrans" cxnId="{49EEEA03-5581-EA4F-95B0-1B79EF085556}">
      <dgm:prSet/>
      <dgm:spPr/>
      <dgm:t>
        <a:bodyPr/>
        <a:lstStyle/>
        <a:p>
          <a:endParaRPr lang="it-IT"/>
        </a:p>
      </dgm:t>
    </dgm:pt>
    <dgm:pt modelId="{A3DB3E35-83BD-BC49-8CFF-711BA6705D55}" type="sibTrans" cxnId="{49EEEA03-5581-EA4F-95B0-1B79EF085556}">
      <dgm:prSet/>
      <dgm:spPr/>
      <dgm:t>
        <a:bodyPr/>
        <a:lstStyle/>
        <a:p>
          <a:endParaRPr lang="it-IT"/>
        </a:p>
      </dgm:t>
    </dgm:pt>
    <dgm:pt modelId="{6A3A5D5F-5CA5-4549-9656-B9E57C56F660}">
      <dgm:prSet phldrT="[Testo]"/>
      <dgm:spPr/>
      <dgm:t>
        <a:bodyPr/>
        <a:lstStyle/>
        <a:p>
          <a:r>
            <a:rPr lang="it-IT" dirty="0"/>
            <a:t>Servizi domiciliari</a:t>
          </a:r>
        </a:p>
      </dgm:t>
    </dgm:pt>
    <dgm:pt modelId="{BF01592B-1FA0-944B-A3E1-028B548BD17F}" type="parTrans" cxnId="{D5AA0B62-F9FF-FB43-8FC3-A0F367F7C0BD}">
      <dgm:prSet/>
      <dgm:spPr/>
      <dgm:t>
        <a:bodyPr/>
        <a:lstStyle/>
        <a:p>
          <a:endParaRPr lang="it-IT"/>
        </a:p>
      </dgm:t>
    </dgm:pt>
    <dgm:pt modelId="{BB41EEFA-1E86-7841-B5B5-45D33577547D}" type="sibTrans" cxnId="{D5AA0B62-F9FF-FB43-8FC3-A0F367F7C0BD}">
      <dgm:prSet/>
      <dgm:spPr/>
      <dgm:t>
        <a:bodyPr/>
        <a:lstStyle/>
        <a:p>
          <a:endParaRPr lang="it-IT" dirty="0"/>
        </a:p>
      </dgm:t>
    </dgm:pt>
    <dgm:pt modelId="{58251471-FD98-2D4B-AA0A-97F8F51B8AF0}">
      <dgm:prSet phldrT="[Testo]"/>
      <dgm:spPr/>
      <dgm:t>
        <a:bodyPr/>
        <a:lstStyle/>
        <a:p>
          <a:pPr algn="ctr"/>
          <a:r>
            <a:rPr lang="it-IT" dirty="0"/>
            <a:t>Servizi informativi</a:t>
          </a:r>
        </a:p>
      </dgm:t>
    </dgm:pt>
    <dgm:pt modelId="{1223FB15-5219-FC43-AC3E-D7F80462AC39}" type="parTrans" cxnId="{391FE46F-315B-ED46-8FB6-89D4F995C47A}">
      <dgm:prSet/>
      <dgm:spPr/>
      <dgm:t>
        <a:bodyPr/>
        <a:lstStyle/>
        <a:p>
          <a:endParaRPr lang="it-IT"/>
        </a:p>
      </dgm:t>
    </dgm:pt>
    <dgm:pt modelId="{0C2A9BCF-E863-2243-B6C7-A989E7A86A71}" type="sibTrans" cxnId="{391FE46F-315B-ED46-8FB6-89D4F995C47A}">
      <dgm:prSet/>
      <dgm:spPr/>
      <dgm:t>
        <a:bodyPr/>
        <a:lstStyle/>
        <a:p>
          <a:endParaRPr lang="it-IT"/>
        </a:p>
      </dgm:t>
    </dgm:pt>
    <dgm:pt modelId="{D907D440-5641-5942-A110-709D693E26EF}">
      <dgm:prSet phldrT="[Testo]"/>
      <dgm:spPr/>
      <dgm:t>
        <a:bodyPr/>
        <a:lstStyle/>
        <a:p>
          <a:pPr>
            <a:buAutoNum type="arabicPeriod"/>
          </a:pPr>
          <a:r>
            <a:rPr lang="it-IT" dirty="0"/>
            <a:t>Sportello burocratico per le famiglie</a:t>
          </a:r>
        </a:p>
      </dgm:t>
    </dgm:pt>
    <dgm:pt modelId="{851A5881-550A-3041-AF5F-87E8B674AB33}" type="parTrans" cxnId="{187169B9-3DE0-4145-B1C4-857A725EC27E}">
      <dgm:prSet/>
      <dgm:spPr/>
      <dgm:t>
        <a:bodyPr/>
        <a:lstStyle/>
        <a:p>
          <a:endParaRPr lang="it-IT"/>
        </a:p>
      </dgm:t>
    </dgm:pt>
    <dgm:pt modelId="{8409377C-114E-8E49-A349-4480D7B9AABE}" type="sibTrans" cxnId="{187169B9-3DE0-4145-B1C4-857A725EC27E}">
      <dgm:prSet/>
      <dgm:spPr/>
      <dgm:t>
        <a:bodyPr/>
        <a:lstStyle/>
        <a:p>
          <a:endParaRPr lang="it-IT"/>
        </a:p>
      </dgm:t>
    </dgm:pt>
    <dgm:pt modelId="{020724E8-BF8D-A24A-A0CC-17CA61CFE3A4}">
      <dgm:prSet phldrT="[Testo]"/>
      <dgm:spPr/>
      <dgm:t>
        <a:bodyPr/>
        <a:lstStyle/>
        <a:p>
          <a:r>
            <a:rPr lang="it-IT" dirty="0"/>
            <a:t>Servizi Residenziali</a:t>
          </a:r>
        </a:p>
      </dgm:t>
    </dgm:pt>
    <dgm:pt modelId="{5C5C98B3-6C94-2146-8EDD-87B33C4A1D12}" type="parTrans" cxnId="{7984557E-F8DD-134B-9E00-AC43237BE432}">
      <dgm:prSet/>
      <dgm:spPr/>
      <dgm:t>
        <a:bodyPr/>
        <a:lstStyle/>
        <a:p>
          <a:endParaRPr lang="it-IT"/>
        </a:p>
      </dgm:t>
    </dgm:pt>
    <dgm:pt modelId="{8B4EB029-28DD-0949-B57B-3A1289963953}" type="sibTrans" cxnId="{7984557E-F8DD-134B-9E00-AC43237BE432}">
      <dgm:prSet/>
      <dgm:spPr/>
      <dgm:t>
        <a:bodyPr/>
        <a:lstStyle/>
        <a:p>
          <a:endParaRPr lang="it-IT"/>
        </a:p>
      </dgm:t>
    </dgm:pt>
    <dgm:pt modelId="{ADDB2DFC-AD8C-D049-847C-BF5DF2BB405C}">
      <dgm:prSet phldrT="[Testo]"/>
      <dgm:spPr/>
      <dgm:t>
        <a:bodyPr/>
        <a:lstStyle/>
        <a:p>
          <a:r>
            <a:rPr lang="it-IT" dirty="0"/>
            <a:t>RSA</a:t>
          </a:r>
        </a:p>
      </dgm:t>
    </dgm:pt>
    <dgm:pt modelId="{07B0EC1A-6D14-1B47-B01C-CA7928427F73}" type="parTrans" cxnId="{7E4D1F0E-91D5-2049-8EC8-4C53741AFA47}">
      <dgm:prSet/>
      <dgm:spPr/>
      <dgm:t>
        <a:bodyPr/>
        <a:lstStyle/>
        <a:p>
          <a:endParaRPr lang="it-IT"/>
        </a:p>
      </dgm:t>
    </dgm:pt>
    <dgm:pt modelId="{D3FF654A-3627-BD4E-8F27-75A46559CAB3}" type="sibTrans" cxnId="{7E4D1F0E-91D5-2049-8EC8-4C53741AFA47}">
      <dgm:prSet/>
      <dgm:spPr/>
      <dgm:t>
        <a:bodyPr/>
        <a:lstStyle/>
        <a:p>
          <a:endParaRPr lang="it-IT"/>
        </a:p>
      </dgm:t>
    </dgm:pt>
    <dgm:pt modelId="{98FE7114-9A3C-444E-B76A-31D85E78E8D5}" type="pres">
      <dgm:prSet presAssocID="{EBBC6A9F-F61E-F04F-BB5B-DCA8AEFBE694}" presName="Name0" presStyleCnt="0">
        <dgm:presLayoutVars>
          <dgm:chMax val="1"/>
          <dgm:dir/>
          <dgm:animLvl val="ctr"/>
          <dgm:resizeHandles val="exact"/>
        </dgm:presLayoutVars>
      </dgm:prSet>
      <dgm:spPr/>
    </dgm:pt>
    <dgm:pt modelId="{1A767210-A0E2-1248-8B99-D0522C61FFC6}" type="pres">
      <dgm:prSet presAssocID="{ADDB2DFC-AD8C-D049-847C-BF5DF2BB405C}" presName="centerShape" presStyleLbl="node0" presStyleIdx="0" presStyleCnt="1" custScaleX="134129" custScaleY="128729"/>
      <dgm:spPr/>
    </dgm:pt>
    <dgm:pt modelId="{7B8F1026-F37D-E140-AC54-8AF6623CFA53}" type="pres">
      <dgm:prSet presAssocID="{D728E6BA-8DBF-004A-A7E6-E2574D8684E4}" presName="parTrans" presStyleLbl="sibTrans2D1" presStyleIdx="0" presStyleCnt="5"/>
      <dgm:spPr/>
    </dgm:pt>
    <dgm:pt modelId="{757269C4-17C3-A147-9B9A-6DD246EEF7DA}" type="pres">
      <dgm:prSet presAssocID="{D728E6BA-8DBF-004A-A7E6-E2574D8684E4}" presName="connectorText" presStyleLbl="sibTrans2D1" presStyleIdx="0" presStyleCnt="5"/>
      <dgm:spPr/>
    </dgm:pt>
    <dgm:pt modelId="{4344AEC6-5C7D-4D47-9589-048EB363A265}" type="pres">
      <dgm:prSet presAssocID="{34025B63-C870-994A-8E65-2241DF8A5F11}" presName="node" presStyleLbl="node1" presStyleIdx="0" presStyleCnt="5">
        <dgm:presLayoutVars>
          <dgm:bulletEnabled val="1"/>
        </dgm:presLayoutVars>
      </dgm:prSet>
      <dgm:spPr/>
    </dgm:pt>
    <dgm:pt modelId="{EA925190-7F40-AC41-8ED7-47D34C4F58B9}" type="pres">
      <dgm:prSet presAssocID="{BF01592B-1FA0-944B-A3E1-028B548BD17F}" presName="parTrans" presStyleLbl="sibTrans2D1" presStyleIdx="1" presStyleCnt="5"/>
      <dgm:spPr/>
    </dgm:pt>
    <dgm:pt modelId="{E20F8017-0494-2245-8ED0-A9FC646ABF9C}" type="pres">
      <dgm:prSet presAssocID="{BF01592B-1FA0-944B-A3E1-028B548BD17F}" presName="connectorText" presStyleLbl="sibTrans2D1" presStyleIdx="1" presStyleCnt="5"/>
      <dgm:spPr/>
    </dgm:pt>
    <dgm:pt modelId="{CD5CD9F2-1D80-D144-8370-3A8538485A77}" type="pres">
      <dgm:prSet presAssocID="{6A3A5D5F-5CA5-4549-9656-B9E57C56F660}" presName="node" presStyleLbl="node1" presStyleIdx="1" presStyleCnt="5">
        <dgm:presLayoutVars>
          <dgm:bulletEnabled val="1"/>
        </dgm:presLayoutVars>
      </dgm:prSet>
      <dgm:spPr/>
    </dgm:pt>
    <dgm:pt modelId="{64B3CEB8-6B68-2F44-B63D-E26200DE5F78}" type="pres">
      <dgm:prSet presAssocID="{1223FB15-5219-FC43-AC3E-D7F80462AC39}" presName="parTrans" presStyleLbl="sibTrans2D1" presStyleIdx="2" presStyleCnt="5"/>
      <dgm:spPr/>
    </dgm:pt>
    <dgm:pt modelId="{2356041A-80DB-2848-AEE9-F3D5B43B009C}" type="pres">
      <dgm:prSet presAssocID="{1223FB15-5219-FC43-AC3E-D7F80462AC39}" presName="connectorText" presStyleLbl="sibTrans2D1" presStyleIdx="2" presStyleCnt="5"/>
      <dgm:spPr/>
    </dgm:pt>
    <dgm:pt modelId="{A65EF0B0-FB24-904F-BF8A-520ECCBCFB6E}" type="pres">
      <dgm:prSet presAssocID="{58251471-FD98-2D4B-AA0A-97F8F51B8AF0}" presName="node" presStyleLbl="node1" presStyleIdx="2" presStyleCnt="5">
        <dgm:presLayoutVars>
          <dgm:bulletEnabled val="1"/>
        </dgm:presLayoutVars>
      </dgm:prSet>
      <dgm:spPr/>
    </dgm:pt>
    <dgm:pt modelId="{9914C0A4-3B01-314E-8AB3-F643F4FEEE90}" type="pres">
      <dgm:prSet presAssocID="{851A5881-550A-3041-AF5F-87E8B674AB33}" presName="parTrans" presStyleLbl="sibTrans2D1" presStyleIdx="3" presStyleCnt="5"/>
      <dgm:spPr/>
    </dgm:pt>
    <dgm:pt modelId="{300CE5B2-6C68-5E4C-A54F-F4D09B93D7C5}" type="pres">
      <dgm:prSet presAssocID="{851A5881-550A-3041-AF5F-87E8B674AB33}" presName="connectorText" presStyleLbl="sibTrans2D1" presStyleIdx="3" presStyleCnt="5"/>
      <dgm:spPr/>
    </dgm:pt>
    <dgm:pt modelId="{4602AD33-7ED3-DC43-AB47-9B7034973982}" type="pres">
      <dgm:prSet presAssocID="{D907D440-5641-5942-A110-709D693E26EF}" presName="node" presStyleLbl="node1" presStyleIdx="3" presStyleCnt="5">
        <dgm:presLayoutVars>
          <dgm:bulletEnabled val="1"/>
        </dgm:presLayoutVars>
      </dgm:prSet>
      <dgm:spPr/>
    </dgm:pt>
    <dgm:pt modelId="{3745C1BA-C7BD-554C-867B-5118A08359E1}" type="pres">
      <dgm:prSet presAssocID="{5C5C98B3-6C94-2146-8EDD-87B33C4A1D12}" presName="parTrans" presStyleLbl="sibTrans2D1" presStyleIdx="4" presStyleCnt="5"/>
      <dgm:spPr/>
    </dgm:pt>
    <dgm:pt modelId="{B3CD36CB-A63E-B745-83C0-45F35E9A04DE}" type="pres">
      <dgm:prSet presAssocID="{5C5C98B3-6C94-2146-8EDD-87B33C4A1D12}" presName="connectorText" presStyleLbl="sibTrans2D1" presStyleIdx="4" presStyleCnt="5"/>
      <dgm:spPr/>
    </dgm:pt>
    <dgm:pt modelId="{1D09E3B6-1EBF-C545-A5DD-9B0CCCCD4752}" type="pres">
      <dgm:prSet presAssocID="{020724E8-BF8D-A24A-A0CC-17CA61CFE3A4}" presName="node" presStyleLbl="node1" presStyleIdx="4" presStyleCnt="5">
        <dgm:presLayoutVars>
          <dgm:bulletEnabled val="1"/>
        </dgm:presLayoutVars>
      </dgm:prSet>
      <dgm:spPr/>
    </dgm:pt>
  </dgm:ptLst>
  <dgm:cxnLst>
    <dgm:cxn modelId="{49EEEA03-5581-EA4F-95B0-1B79EF085556}" srcId="{ADDB2DFC-AD8C-D049-847C-BF5DF2BB405C}" destId="{34025B63-C870-994A-8E65-2241DF8A5F11}" srcOrd="0" destOrd="0" parTransId="{D728E6BA-8DBF-004A-A7E6-E2574D8684E4}" sibTransId="{A3DB3E35-83BD-BC49-8CFF-711BA6705D55}"/>
    <dgm:cxn modelId="{87362207-F72B-F54C-897B-F4495FA09D64}" type="presOf" srcId="{ADDB2DFC-AD8C-D049-847C-BF5DF2BB405C}" destId="{1A767210-A0E2-1248-8B99-D0522C61FFC6}" srcOrd="0" destOrd="0" presId="urn:microsoft.com/office/officeart/2005/8/layout/radial5"/>
    <dgm:cxn modelId="{7E4D1F0E-91D5-2049-8EC8-4C53741AFA47}" srcId="{EBBC6A9F-F61E-F04F-BB5B-DCA8AEFBE694}" destId="{ADDB2DFC-AD8C-D049-847C-BF5DF2BB405C}" srcOrd="0" destOrd="0" parTransId="{07B0EC1A-6D14-1B47-B01C-CA7928427F73}" sibTransId="{D3FF654A-3627-BD4E-8F27-75A46559CAB3}"/>
    <dgm:cxn modelId="{E0603D19-8128-B447-8297-CD72D5918445}" type="presOf" srcId="{851A5881-550A-3041-AF5F-87E8B674AB33}" destId="{9914C0A4-3B01-314E-8AB3-F643F4FEEE90}" srcOrd="0" destOrd="0" presId="urn:microsoft.com/office/officeart/2005/8/layout/radial5"/>
    <dgm:cxn modelId="{1CACAA1C-AAA7-E247-B43F-CC6B14F8C90A}" type="presOf" srcId="{5C5C98B3-6C94-2146-8EDD-87B33C4A1D12}" destId="{3745C1BA-C7BD-554C-867B-5118A08359E1}" srcOrd="0" destOrd="0" presId="urn:microsoft.com/office/officeart/2005/8/layout/radial5"/>
    <dgm:cxn modelId="{87A2ED22-B93F-0544-90D0-E5B6C6203814}" type="presOf" srcId="{BF01592B-1FA0-944B-A3E1-028B548BD17F}" destId="{EA925190-7F40-AC41-8ED7-47D34C4F58B9}" srcOrd="0" destOrd="0" presId="urn:microsoft.com/office/officeart/2005/8/layout/radial5"/>
    <dgm:cxn modelId="{57831135-F4C0-034D-B868-359AA7D8E25F}" type="presOf" srcId="{D907D440-5641-5942-A110-709D693E26EF}" destId="{4602AD33-7ED3-DC43-AB47-9B7034973982}" srcOrd="0" destOrd="0" presId="urn:microsoft.com/office/officeart/2005/8/layout/radial5"/>
    <dgm:cxn modelId="{9DE9FF3E-C25F-DA47-A883-8D54E5BBD44C}" type="presOf" srcId="{D728E6BA-8DBF-004A-A7E6-E2574D8684E4}" destId="{757269C4-17C3-A147-9B9A-6DD246EEF7DA}" srcOrd="1" destOrd="0" presId="urn:microsoft.com/office/officeart/2005/8/layout/radial5"/>
    <dgm:cxn modelId="{9A3D215E-7C49-CA4E-B4A5-50486555AF6C}" type="presOf" srcId="{851A5881-550A-3041-AF5F-87E8B674AB33}" destId="{300CE5B2-6C68-5E4C-A54F-F4D09B93D7C5}" srcOrd="1" destOrd="0" presId="urn:microsoft.com/office/officeart/2005/8/layout/radial5"/>
    <dgm:cxn modelId="{59C1985E-4F41-FA4E-966E-C2FF1E4C8B64}" type="presOf" srcId="{1223FB15-5219-FC43-AC3E-D7F80462AC39}" destId="{2356041A-80DB-2848-AEE9-F3D5B43B009C}" srcOrd="1" destOrd="0" presId="urn:microsoft.com/office/officeart/2005/8/layout/radial5"/>
    <dgm:cxn modelId="{D5AA0B62-F9FF-FB43-8FC3-A0F367F7C0BD}" srcId="{ADDB2DFC-AD8C-D049-847C-BF5DF2BB405C}" destId="{6A3A5D5F-5CA5-4549-9656-B9E57C56F660}" srcOrd="1" destOrd="0" parTransId="{BF01592B-1FA0-944B-A3E1-028B548BD17F}" sibTransId="{BB41EEFA-1E86-7841-B5B5-45D33577547D}"/>
    <dgm:cxn modelId="{7873A262-3FE0-BA4E-B01E-035A3C3DCA29}" type="presOf" srcId="{BF01592B-1FA0-944B-A3E1-028B548BD17F}" destId="{E20F8017-0494-2245-8ED0-A9FC646ABF9C}" srcOrd="1" destOrd="0" presId="urn:microsoft.com/office/officeart/2005/8/layout/radial5"/>
    <dgm:cxn modelId="{3F060F4E-9642-4C49-893C-6827B33769CC}" type="presOf" srcId="{5C5C98B3-6C94-2146-8EDD-87B33C4A1D12}" destId="{B3CD36CB-A63E-B745-83C0-45F35E9A04DE}" srcOrd="1" destOrd="0" presId="urn:microsoft.com/office/officeart/2005/8/layout/radial5"/>
    <dgm:cxn modelId="{391FE46F-315B-ED46-8FB6-89D4F995C47A}" srcId="{ADDB2DFC-AD8C-D049-847C-BF5DF2BB405C}" destId="{58251471-FD98-2D4B-AA0A-97F8F51B8AF0}" srcOrd="2" destOrd="0" parTransId="{1223FB15-5219-FC43-AC3E-D7F80462AC39}" sibTransId="{0C2A9BCF-E863-2243-B6C7-A989E7A86A71}"/>
    <dgm:cxn modelId="{05D0047B-2123-7647-8D91-1CFA284843D9}" type="presOf" srcId="{1223FB15-5219-FC43-AC3E-D7F80462AC39}" destId="{64B3CEB8-6B68-2F44-B63D-E26200DE5F78}" srcOrd="0" destOrd="0" presId="urn:microsoft.com/office/officeart/2005/8/layout/radial5"/>
    <dgm:cxn modelId="{7984557E-F8DD-134B-9E00-AC43237BE432}" srcId="{ADDB2DFC-AD8C-D049-847C-BF5DF2BB405C}" destId="{020724E8-BF8D-A24A-A0CC-17CA61CFE3A4}" srcOrd="4" destOrd="0" parTransId="{5C5C98B3-6C94-2146-8EDD-87B33C4A1D12}" sibTransId="{8B4EB029-28DD-0949-B57B-3A1289963953}"/>
    <dgm:cxn modelId="{EE8D2C97-C3EF-C24D-93C0-5AF982905582}" type="presOf" srcId="{020724E8-BF8D-A24A-A0CC-17CA61CFE3A4}" destId="{1D09E3B6-1EBF-C545-A5DD-9B0CCCCD4752}" srcOrd="0" destOrd="0" presId="urn:microsoft.com/office/officeart/2005/8/layout/radial5"/>
    <dgm:cxn modelId="{88BBD8A6-7DED-8E41-B3E3-7F1B291A33D9}" type="presOf" srcId="{34025B63-C870-994A-8E65-2241DF8A5F11}" destId="{4344AEC6-5C7D-4D47-9589-048EB363A265}" srcOrd="0" destOrd="0" presId="urn:microsoft.com/office/officeart/2005/8/layout/radial5"/>
    <dgm:cxn modelId="{187169B9-3DE0-4145-B1C4-857A725EC27E}" srcId="{ADDB2DFC-AD8C-D049-847C-BF5DF2BB405C}" destId="{D907D440-5641-5942-A110-709D693E26EF}" srcOrd="3" destOrd="0" parTransId="{851A5881-550A-3041-AF5F-87E8B674AB33}" sibTransId="{8409377C-114E-8E49-A349-4480D7B9AABE}"/>
    <dgm:cxn modelId="{15AEA1C6-5A5F-734F-8FA7-5BCDE3FB6EF2}" type="presOf" srcId="{6A3A5D5F-5CA5-4549-9656-B9E57C56F660}" destId="{CD5CD9F2-1D80-D144-8370-3A8538485A77}" srcOrd="0" destOrd="0" presId="urn:microsoft.com/office/officeart/2005/8/layout/radial5"/>
    <dgm:cxn modelId="{1CFF08D5-9464-4A4C-994E-E048EB4E09CC}" type="presOf" srcId="{58251471-FD98-2D4B-AA0A-97F8F51B8AF0}" destId="{A65EF0B0-FB24-904F-BF8A-520ECCBCFB6E}" srcOrd="0" destOrd="0" presId="urn:microsoft.com/office/officeart/2005/8/layout/radial5"/>
    <dgm:cxn modelId="{CB8510D5-2D1C-524D-8D03-9E5AF5524A62}" type="presOf" srcId="{EBBC6A9F-F61E-F04F-BB5B-DCA8AEFBE694}" destId="{98FE7114-9A3C-444E-B76A-31D85E78E8D5}" srcOrd="0" destOrd="0" presId="urn:microsoft.com/office/officeart/2005/8/layout/radial5"/>
    <dgm:cxn modelId="{66D621FB-4A74-3D44-A11E-559844397249}" type="presOf" srcId="{D728E6BA-8DBF-004A-A7E6-E2574D8684E4}" destId="{7B8F1026-F37D-E140-AC54-8AF6623CFA53}" srcOrd="0" destOrd="0" presId="urn:microsoft.com/office/officeart/2005/8/layout/radial5"/>
    <dgm:cxn modelId="{B68650AC-18D6-4F43-A387-00AA1FBA64D9}" type="presParOf" srcId="{98FE7114-9A3C-444E-B76A-31D85E78E8D5}" destId="{1A767210-A0E2-1248-8B99-D0522C61FFC6}" srcOrd="0" destOrd="0" presId="urn:microsoft.com/office/officeart/2005/8/layout/radial5"/>
    <dgm:cxn modelId="{4E570030-D694-474B-9DD9-5495B8C5FDB2}" type="presParOf" srcId="{98FE7114-9A3C-444E-B76A-31D85E78E8D5}" destId="{7B8F1026-F37D-E140-AC54-8AF6623CFA53}" srcOrd="1" destOrd="0" presId="urn:microsoft.com/office/officeart/2005/8/layout/radial5"/>
    <dgm:cxn modelId="{C5CE725F-D5AF-A544-95EA-22256BDD7030}" type="presParOf" srcId="{7B8F1026-F37D-E140-AC54-8AF6623CFA53}" destId="{757269C4-17C3-A147-9B9A-6DD246EEF7DA}" srcOrd="0" destOrd="0" presId="urn:microsoft.com/office/officeart/2005/8/layout/radial5"/>
    <dgm:cxn modelId="{568B57C3-F0CB-524C-BA41-CDD7A34FCCF0}" type="presParOf" srcId="{98FE7114-9A3C-444E-B76A-31D85E78E8D5}" destId="{4344AEC6-5C7D-4D47-9589-048EB363A265}" srcOrd="2" destOrd="0" presId="urn:microsoft.com/office/officeart/2005/8/layout/radial5"/>
    <dgm:cxn modelId="{C17BE894-134B-BD44-BC67-11A118082788}" type="presParOf" srcId="{98FE7114-9A3C-444E-B76A-31D85E78E8D5}" destId="{EA925190-7F40-AC41-8ED7-47D34C4F58B9}" srcOrd="3" destOrd="0" presId="urn:microsoft.com/office/officeart/2005/8/layout/radial5"/>
    <dgm:cxn modelId="{65FD24F4-F624-9341-B103-D5C2CD01AF90}" type="presParOf" srcId="{EA925190-7F40-AC41-8ED7-47D34C4F58B9}" destId="{E20F8017-0494-2245-8ED0-A9FC646ABF9C}" srcOrd="0" destOrd="0" presId="urn:microsoft.com/office/officeart/2005/8/layout/radial5"/>
    <dgm:cxn modelId="{4DD60893-3713-EA40-9815-FF02B6C6F5BC}" type="presParOf" srcId="{98FE7114-9A3C-444E-B76A-31D85E78E8D5}" destId="{CD5CD9F2-1D80-D144-8370-3A8538485A77}" srcOrd="4" destOrd="0" presId="urn:microsoft.com/office/officeart/2005/8/layout/radial5"/>
    <dgm:cxn modelId="{D9DED126-905F-6445-BC26-B9720087CF8C}" type="presParOf" srcId="{98FE7114-9A3C-444E-B76A-31D85E78E8D5}" destId="{64B3CEB8-6B68-2F44-B63D-E26200DE5F78}" srcOrd="5" destOrd="0" presId="urn:microsoft.com/office/officeart/2005/8/layout/radial5"/>
    <dgm:cxn modelId="{CE63B8C6-1587-2D40-AFEC-4CC8D4C617C5}" type="presParOf" srcId="{64B3CEB8-6B68-2F44-B63D-E26200DE5F78}" destId="{2356041A-80DB-2848-AEE9-F3D5B43B009C}" srcOrd="0" destOrd="0" presId="urn:microsoft.com/office/officeart/2005/8/layout/radial5"/>
    <dgm:cxn modelId="{DB668CFA-D750-1744-8913-B4AE7DAA0A34}" type="presParOf" srcId="{98FE7114-9A3C-444E-B76A-31D85E78E8D5}" destId="{A65EF0B0-FB24-904F-BF8A-520ECCBCFB6E}" srcOrd="6" destOrd="0" presId="urn:microsoft.com/office/officeart/2005/8/layout/radial5"/>
    <dgm:cxn modelId="{E8E04B3F-7345-464C-8B04-ED161F16044B}" type="presParOf" srcId="{98FE7114-9A3C-444E-B76A-31D85E78E8D5}" destId="{9914C0A4-3B01-314E-8AB3-F643F4FEEE90}" srcOrd="7" destOrd="0" presId="urn:microsoft.com/office/officeart/2005/8/layout/radial5"/>
    <dgm:cxn modelId="{A8518A03-70AF-5544-B36E-2E367045D1DA}" type="presParOf" srcId="{9914C0A4-3B01-314E-8AB3-F643F4FEEE90}" destId="{300CE5B2-6C68-5E4C-A54F-F4D09B93D7C5}" srcOrd="0" destOrd="0" presId="urn:microsoft.com/office/officeart/2005/8/layout/radial5"/>
    <dgm:cxn modelId="{3E1472EC-64AF-584E-9080-BCCE6F520787}" type="presParOf" srcId="{98FE7114-9A3C-444E-B76A-31D85E78E8D5}" destId="{4602AD33-7ED3-DC43-AB47-9B7034973982}" srcOrd="8" destOrd="0" presId="urn:microsoft.com/office/officeart/2005/8/layout/radial5"/>
    <dgm:cxn modelId="{482E8746-41E6-7346-AE06-DE58B873E5EC}" type="presParOf" srcId="{98FE7114-9A3C-444E-B76A-31D85E78E8D5}" destId="{3745C1BA-C7BD-554C-867B-5118A08359E1}" srcOrd="9" destOrd="0" presId="urn:microsoft.com/office/officeart/2005/8/layout/radial5"/>
    <dgm:cxn modelId="{26C32ACE-D4BA-7F44-B6E3-2746B6C6D7FB}" type="presParOf" srcId="{3745C1BA-C7BD-554C-867B-5118A08359E1}" destId="{B3CD36CB-A63E-B745-83C0-45F35E9A04DE}" srcOrd="0" destOrd="0" presId="urn:microsoft.com/office/officeart/2005/8/layout/radial5"/>
    <dgm:cxn modelId="{D461E26A-A670-3A44-86AC-B360CECF3BD8}" type="presParOf" srcId="{98FE7114-9A3C-444E-B76A-31D85E78E8D5}" destId="{1D09E3B6-1EBF-C545-A5DD-9B0CCCCD4752}"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335A06-CC06-2E4E-9BFD-3F46C885226D}" type="doc">
      <dgm:prSet loTypeId="urn:microsoft.com/office/officeart/2005/8/layout/default" loCatId="" qsTypeId="urn:microsoft.com/office/officeart/2005/8/quickstyle/simple1" qsCatId="simple" csTypeId="urn:microsoft.com/office/officeart/2005/8/colors/accent1_4" csCatId="accent1" phldr="1"/>
      <dgm:spPr/>
      <dgm:t>
        <a:bodyPr/>
        <a:lstStyle/>
        <a:p>
          <a:endParaRPr lang="it-IT"/>
        </a:p>
      </dgm:t>
    </dgm:pt>
    <dgm:pt modelId="{76484EF5-2A2F-FA49-8923-D1DB8202463A}">
      <dgm:prSet phldrT="[Testo]"/>
      <dgm:spPr/>
      <dgm:t>
        <a:bodyPr/>
        <a:lstStyle/>
        <a:p>
          <a:r>
            <a:rPr lang="it-IT" dirty="0">
              <a:latin typeface="+mn-lt"/>
            </a:rPr>
            <a:t>Individuare capacità ed esperienze anche fuori ruolo</a:t>
          </a:r>
          <a:endParaRPr lang="it-IT" dirty="0"/>
        </a:p>
      </dgm:t>
    </dgm:pt>
    <dgm:pt modelId="{DFD6D9E1-CA72-ED40-9319-64CB20C98D77}" type="parTrans" cxnId="{BA8C5211-10D2-F945-AE1A-257E868E8E39}">
      <dgm:prSet/>
      <dgm:spPr/>
      <dgm:t>
        <a:bodyPr/>
        <a:lstStyle/>
        <a:p>
          <a:endParaRPr lang="it-IT"/>
        </a:p>
      </dgm:t>
    </dgm:pt>
    <dgm:pt modelId="{D3F8E1D7-2E20-6243-B504-CD1578679602}" type="sibTrans" cxnId="{BA8C5211-10D2-F945-AE1A-257E868E8E39}">
      <dgm:prSet/>
      <dgm:spPr/>
      <dgm:t>
        <a:bodyPr/>
        <a:lstStyle/>
        <a:p>
          <a:endParaRPr lang="it-IT"/>
        </a:p>
      </dgm:t>
    </dgm:pt>
    <dgm:pt modelId="{25295190-6F55-624A-8998-CFD541838F00}">
      <dgm:prSet phldrT="[Testo]"/>
      <dgm:spPr/>
      <dgm:t>
        <a:bodyPr/>
        <a:lstStyle/>
        <a:p>
          <a:r>
            <a:rPr lang="it-IT" dirty="0">
              <a:latin typeface="+mn-lt"/>
            </a:rPr>
            <a:t>Parlare e confrontarsi con tutti su problemi, riuscire a vedere i problemi vecchi con occhi nuovi</a:t>
          </a:r>
          <a:endParaRPr lang="it-IT" dirty="0"/>
        </a:p>
      </dgm:t>
    </dgm:pt>
    <dgm:pt modelId="{3C046A33-E75A-3C4D-8323-CCE99487155A}" type="parTrans" cxnId="{1CD7AF7B-D116-CC47-AE68-DB2EBE4DC73F}">
      <dgm:prSet/>
      <dgm:spPr/>
      <dgm:t>
        <a:bodyPr/>
        <a:lstStyle/>
        <a:p>
          <a:endParaRPr lang="it-IT"/>
        </a:p>
      </dgm:t>
    </dgm:pt>
    <dgm:pt modelId="{3B2B131A-43EA-574C-B92A-86D9F90ED574}" type="sibTrans" cxnId="{1CD7AF7B-D116-CC47-AE68-DB2EBE4DC73F}">
      <dgm:prSet/>
      <dgm:spPr/>
      <dgm:t>
        <a:bodyPr/>
        <a:lstStyle/>
        <a:p>
          <a:endParaRPr lang="it-IT"/>
        </a:p>
      </dgm:t>
    </dgm:pt>
    <dgm:pt modelId="{BCEA5D0F-B416-414D-8480-74789A7C0DB3}">
      <dgm:prSet phldrT="[Testo]"/>
      <dgm:spPr/>
      <dgm:t>
        <a:bodyPr/>
        <a:lstStyle/>
        <a:p>
          <a:r>
            <a:rPr lang="it-IT" dirty="0">
              <a:latin typeface="+mn-lt"/>
            </a:rPr>
            <a:t>Porsi tante domande, non fermarsi alle risposte che apparente sono giuste</a:t>
          </a:r>
          <a:endParaRPr lang="it-IT" dirty="0"/>
        </a:p>
      </dgm:t>
    </dgm:pt>
    <dgm:pt modelId="{83C3B674-BE73-1049-9DC2-704D756BC82F}" type="parTrans" cxnId="{79F5DACA-73CF-7941-914F-607B657099E4}">
      <dgm:prSet/>
      <dgm:spPr/>
      <dgm:t>
        <a:bodyPr/>
        <a:lstStyle/>
        <a:p>
          <a:endParaRPr lang="it-IT"/>
        </a:p>
      </dgm:t>
    </dgm:pt>
    <dgm:pt modelId="{37536C66-C8BA-B94F-AAE5-42158B10C22A}" type="sibTrans" cxnId="{79F5DACA-73CF-7941-914F-607B657099E4}">
      <dgm:prSet/>
      <dgm:spPr/>
      <dgm:t>
        <a:bodyPr/>
        <a:lstStyle/>
        <a:p>
          <a:endParaRPr lang="it-IT"/>
        </a:p>
      </dgm:t>
    </dgm:pt>
    <dgm:pt modelId="{F2BBFDB2-E7E6-8D41-91BD-574CB8555693}">
      <dgm:prSet phldrT="[Testo]" custT="1"/>
      <dgm:spPr/>
      <dgm:t>
        <a:bodyPr/>
        <a:lstStyle/>
        <a:p>
          <a:pPr>
            <a:buFont typeface="Arial" pitchFamily="34" charset="0"/>
            <a:buChar char="•"/>
          </a:pPr>
          <a:r>
            <a:rPr lang="it-IT" sz="1500" dirty="0">
              <a:latin typeface="+mn-lt"/>
            </a:rPr>
            <a:t>Strutturare la contaminazione e inserirla in un contesto di </a:t>
          </a:r>
          <a:r>
            <a:rPr lang="it-IT" sz="1500" b="1" dirty="0">
              <a:latin typeface="+mn-lt"/>
            </a:rPr>
            <a:t>Corporate </a:t>
          </a:r>
          <a:r>
            <a:rPr lang="it-IT" sz="1500" b="1" dirty="0" err="1">
              <a:latin typeface="+mn-lt"/>
            </a:rPr>
            <a:t>Creativity</a:t>
          </a:r>
          <a:endParaRPr lang="it-IT" sz="1500" b="1" dirty="0">
            <a:latin typeface="+mn-lt"/>
          </a:endParaRPr>
        </a:p>
      </dgm:t>
    </dgm:pt>
    <dgm:pt modelId="{1C85F56F-01A9-2A42-BFE9-837D87E789E6}" type="parTrans" cxnId="{4707CEB7-4CE1-B844-9787-28D4C23CD526}">
      <dgm:prSet/>
      <dgm:spPr/>
      <dgm:t>
        <a:bodyPr/>
        <a:lstStyle/>
        <a:p>
          <a:endParaRPr lang="it-IT"/>
        </a:p>
      </dgm:t>
    </dgm:pt>
    <dgm:pt modelId="{5F1446D4-C14A-5D43-A66F-E982A3F8E5FF}" type="sibTrans" cxnId="{4707CEB7-4CE1-B844-9787-28D4C23CD526}">
      <dgm:prSet/>
      <dgm:spPr/>
      <dgm:t>
        <a:bodyPr/>
        <a:lstStyle/>
        <a:p>
          <a:endParaRPr lang="it-IT"/>
        </a:p>
      </dgm:t>
    </dgm:pt>
    <dgm:pt modelId="{C4C27DB5-633C-6B46-9284-75C7D453655C}">
      <dgm:prSet phldrT="[Testo]"/>
      <dgm:spPr/>
      <dgm:t>
        <a:bodyPr/>
        <a:lstStyle/>
        <a:p>
          <a:pPr>
            <a:buFont typeface="Arial" pitchFamily="34" charset="0"/>
            <a:buChar char="•"/>
          </a:pPr>
          <a:r>
            <a:rPr lang="it-IT" dirty="0">
              <a:latin typeface="+mn-lt"/>
            </a:rPr>
            <a:t>Creare strutture il più possibile orizzontali e variabili, anche temporanee per affrontare singoli problemi o progetti</a:t>
          </a:r>
          <a:endParaRPr lang="it-IT" dirty="0"/>
        </a:p>
      </dgm:t>
    </dgm:pt>
    <dgm:pt modelId="{BF718978-6943-0746-AF7B-6372E6192CED}" type="parTrans" cxnId="{A9D7375F-3D25-0041-ABE6-87E712CCB805}">
      <dgm:prSet/>
      <dgm:spPr/>
      <dgm:t>
        <a:bodyPr/>
        <a:lstStyle/>
        <a:p>
          <a:endParaRPr lang="it-IT"/>
        </a:p>
      </dgm:t>
    </dgm:pt>
    <dgm:pt modelId="{611A97D2-4E61-6743-805D-0BA2D2703569}" type="sibTrans" cxnId="{A9D7375F-3D25-0041-ABE6-87E712CCB805}">
      <dgm:prSet/>
      <dgm:spPr/>
      <dgm:t>
        <a:bodyPr/>
        <a:lstStyle/>
        <a:p>
          <a:endParaRPr lang="it-IT"/>
        </a:p>
      </dgm:t>
    </dgm:pt>
    <dgm:pt modelId="{A3F079DB-61C9-CD4B-B623-9ED059FEC0DE}">
      <dgm:prSet phldrT="[Testo]"/>
      <dgm:spPr/>
      <dgm:t>
        <a:bodyPr/>
        <a:lstStyle/>
        <a:p>
          <a:pPr>
            <a:buFont typeface="Arial" pitchFamily="34" charset="0"/>
            <a:buChar char="•"/>
          </a:pPr>
          <a:r>
            <a:rPr lang="it-IT" dirty="0">
              <a:latin typeface="+mn-lt"/>
            </a:rPr>
            <a:t>Osservare i cambiamenti che avvengono ma avere il coraggio di disegnare scenari futuri</a:t>
          </a:r>
          <a:endParaRPr lang="it-IT" dirty="0"/>
        </a:p>
      </dgm:t>
    </dgm:pt>
    <dgm:pt modelId="{1D5F74F3-79A4-2E4E-A83F-84FDAA32F765}" type="parTrans" cxnId="{C93C0CF1-5BBA-BB41-8D63-7EA05D001A6C}">
      <dgm:prSet/>
      <dgm:spPr/>
      <dgm:t>
        <a:bodyPr/>
        <a:lstStyle/>
        <a:p>
          <a:endParaRPr lang="it-IT"/>
        </a:p>
      </dgm:t>
    </dgm:pt>
    <dgm:pt modelId="{988A7EC2-92F1-9249-A3F0-19FE91F9E0FB}" type="sibTrans" cxnId="{C93C0CF1-5BBA-BB41-8D63-7EA05D001A6C}">
      <dgm:prSet/>
      <dgm:spPr/>
      <dgm:t>
        <a:bodyPr/>
        <a:lstStyle/>
        <a:p>
          <a:endParaRPr lang="it-IT"/>
        </a:p>
      </dgm:t>
    </dgm:pt>
    <dgm:pt modelId="{B1EE1A62-9BD8-9C42-8007-C0BF5E5518F8}" type="pres">
      <dgm:prSet presAssocID="{75335A06-CC06-2E4E-9BFD-3F46C885226D}" presName="diagram" presStyleCnt="0">
        <dgm:presLayoutVars>
          <dgm:dir/>
          <dgm:resizeHandles val="exact"/>
        </dgm:presLayoutVars>
      </dgm:prSet>
      <dgm:spPr/>
    </dgm:pt>
    <dgm:pt modelId="{D47A6BC7-570E-F742-9AEE-65DE3345F50F}" type="pres">
      <dgm:prSet presAssocID="{76484EF5-2A2F-FA49-8923-D1DB8202463A}" presName="node" presStyleLbl="node1" presStyleIdx="0" presStyleCnt="6">
        <dgm:presLayoutVars>
          <dgm:bulletEnabled val="1"/>
        </dgm:presLayoutVars>
      </dgm:prSet>
      <dgm:spPr/>
    </dgm:pt>
    <dgm:pt modelId="{38688E4A-56CA-6D4C-84FD-4B278EA9DC56}" type="pres">
      <dgm:prSet presAssocID="{D3F8E1D7-2E20-6243-B504-CD1578679602}" presName="sibTrans" presStyleCnt="0"/>
      <dgm:spPr/>
    </dgm:pt>
    <dgm:pt modelId="{07524B11-80E5-474C-A3BB-9836223FA40F}" type="pres">
      <dgm:prSet presAssocID="{25295190-6F55-624A-8998-CFD541838F00}" presName="node" presStyleLbl="node1" presStyleIdx="1" presStyleCnt="6">
        <dgm:presLayoutVars>
          <dgm:bulletEnabled val="1"/>
        </dgm:presLayoutVars>
      </dgm:prSet>
      <dgm:spPr/>
    </dgm:pt>
    <dgm:pt modelId="{B0966048-0A05-D340-92E1-7C199A7F5C0C}" type="pres">
      <dgm:prSet presAssocID="{3B2B131A-43EA-574C-B92A-86D9F90ED574}" presName="sibTrans" presStyleCnt="0"/>
      <dgm:spPr/>
    </dgm:pt>
    <dgm:pt modelId="{1EAD5ADE-A25F-3F4C-8CA0-70E8D0AEAB37}" type="pres">
      <dgm:prSet presAssocID="{BCEA5D0F-B416-414D-8480-74789A7C0DB3}" presName="node" presStyleLbl="node1" presStyleIdx="2" presStyleCnt="6">
        <dgm:presLayoutVars>
          <dgm:bulletEnabled val="1"/>
        </dgm:presLayoutVars>
      </dgm:prSet>
      <dgm:spPr/>
    </dgm:pt>
    <dgm:pt modelId="{04F07D08-4CE5-CE45-8D57-D7D0E542D08E}" type="pres">
      <dgm:prSet presAssocID="{37536C66-C8BA-B94F-AAE5-42158B10C22A}" presName="sibTrans" presStyleCnt="0"/>
      <dgm:spPr/>
    </dgm:pt>
    <dgm:pt modelId="{AA47E467-E286-4240-B23D-7D5482673BC9}" type="pres">
      <dgm:prSet presAssocID="{F2BBFDB2-E7E6-8D41-91BD-574CB8555693}" presName="node" presStyleLbl="node1" presStyleIdx="3" presStyleCnt="6">
        <dgm:presLayoutVars>
          <dgm:bulletEnabled val="1"/>
        </dgm:presLayoutVars>
      </dgm:prSet>
      <dgm:spPr/>
    </dgm:pt>
    <dgm:pt modelId="{AB1BCE98-5DEB-5E4B-AB83-1C77FCA9E541}" type="pres">
      <dgm:prSet presAssocID="{5F1446D4-C14A-5D43-A66F-E982A3F8E5FF}" presName="sibTrans" presStyleCnt="0"/>
      <dgm:spPr/>
    </dgm:pt>
    <dgm:pt modelId="{BAA872DA-745F-0C47-B5E9-678EC7A66BB7}" type="pres">
      <dgm:prSet presAssocID="{C4C27DB5-633C-6B46-9284-75C7D453655C}" presName="node" presStyleLbl="node1" presStyleIdx="4" presStyleCnt="6">
        <dgm:presLayoutVars>
          <dgm:bulletEnabled val="1"/>
        </dgm:presLayoutVars>
      </dgm:prSet>
      <dgm:spPr/>
    </dgm:pt>
    <dgm:pt modelId="{C3DD604E-FFDA-7442-8E1C-8B33174C80F1}" type="pres">
      <dgm:prSet presAssocID="{611A97D2-4E61-6743-805D-0BA2D2703569}" presName="sibTrans" presStyleCnt="0"/>
      <dgm:spPr/>
    </dgm:pt>
    <dgm:pt modelId="{C2CE1964-C50B-554B-A811-B7477193962A}" type="pres">
      <dgm:prSet presAssocID="{A3F079DB-61C9-CD4B-B623-9ED059FEC0DE}" presName="node" presStyleLbl="node1" presStyleIdx="5" presStyleCnt="6">
        <dgm:presLayoutVars>
          <dgm:bulletEnabled val="1"/>
        </dgm:presLayoutVars>
      </dgm:prSet>
      <dgm:spPr/>
    </dgm:pt>
  </dgm:ptLst>
  <dgm:cxnLst>
    <dgm:cxn modelId="{BCE29710-A995-2649-B3C6-7817320EF6E6}" type="presOf" srcId="{C4C27DB5-633C-6B46-9284-75C7D453655C}" destId="{BAA872DA-745F-0C47-B5E9-678EC7A66BB7}" srcOrd="0" destOrd="0" presId="urn:microsoft.com/office/officeart/2005/8/layout/default"/>
    <dgm:cxn modelId="{BA8C5211-10D2-F945-AE1A-257E868E8E39}" srcId="{75335A06-CC06-2E4E-9BFD-3F46C885226D}" destId="{76484EF5-2A2F-FA49-8923-D1DB8202463A}" srcOrd="0" destOrd="0" parTransId="{DFD6D9E1-CA72-ED40-9319-64CB20C98D77}" sibTransId="{D3F8E1D7-2E20-6243-B504-CD1578679602}"/>
    <dgm:cxn modelId="{A9D7375F-3D25-0041-ABE6-87E712CCB805}" srcId="{75335A06-CC06-2E4E-9BFD-3F46C885226D}" destId="{C4C27DB5-633C-6B46-9284-75C7D453655C}" srcOrd="4" destOrd="0" parTransId="{BF718978-6943-0746-AF7B-6372E6192CED}" sibTransId="{611A97D2-4E61-6743-805D-0BA2D2703569}"/>
    <dgm:cxn modelId="{1CD7AF7B-D116-CC47-AE68-DB2EBE4DC73F}" srcId="{75335A06-CC06-2E4E-9BFD-3F46C885226D}" destId="{25295190-6F55-624A-8998-CFD541838F00}" srcOrd="1" destOrd="0" parTransId="{3C046A33-E75A-3C4D-8323-CCE99487155A}" sibTransId="{3B2B131A-43EA-574C-B92A-86D9F90ED574}"/>
    <dgm:cxn modelId="{82C3E695-7CEF-BA4B-83BF-7123604A9C5D}" type="presOf" srcId="{75335A06-CC06-2E4E-9BFD-3F46C885226D}" destId="{B1EE1A62-9BD8-9C42-8007-C0BF5E5518F8}" srcOrd="0" destOrd="0" presId="urn:microsoft.com/office/officeart/2005/8/layout/default"/>
    <dgm:cxn modelId="{93E7339B-6819-2943-BEA8-C63CF20A8A01}" type="presOf" srcId="{F2BBFDB2-E7E6-8D41-91BD-574CB8555693}" destId="{AA47E467-E286-4240-B23D-7D5482673BC9}" srcOrd="0" destOrd="0" presId="urn:microsoft.com/office/officeart/2005/8/layout/default"/>
    <dgm:cxn modelId="{683E86A5-A09A-CF47-BBB7-E4DAAA96BF84}" type="presOf" srcId="{76484EF5-2A2F-FA49-8923-D1DB8202463A}" destId="{D47A6BC7-570E-F742-9AEE-65DE3345F50F}" srcOrd="0" destOrd="0" presId="urn:microsoft.com/office/officeart/2005/8/layout/default"/>
    <dgm:cxn modelId="{4707CEB7-4CE1-B844-9787-28D4C23CD526}" srcId="{75335A06-CC06-2E4E-9BFD-3F46C885226D}" destId="{F2BBFDB2-E7E6-8D41-91BD-574CB8555693}" srcOrd="3" destOrd="0" parTransId="{1C85F56F-01A9-2A42-BFE9-837D87E789E6}" sibTransId="{5F1446D4-C14A-5D43-A66F-E982A3F8E5FF}"/>
    <dgm:cxn modelId="{79F5DACA-73CF-7941-914F-607B657099E4}" srcId="{75335A06-CC06-2E4E-9BFD-3F46C885226D}" destId="{BCEA5D0F-B416-414D-8480-74789A7C0DB3}" srcOrd="2" destOrd="0" parTransId="{83C3B674-BE73-1049-9DC2-704D756BC82F}" sibTransId="{37536C66-C8BA-B94F-AAE5-42158B10C22A}"/>
    <dgm:cxn modelId="{3EFC7BE6-7AD1-3449-A974-A07A51437C30}" type="presOf" srcId="{A3F079DB-61C9-CD4B-B623-9ED059FEC0DE}" destId="{C2CE1964-C50B-554B-A811-B7477193962A}" srcOrd="0" destOrd="0" presId="urn:microsoft.com/office/officeart/2005/8/layout/default"/>
    <dgm:cxn modelId="{17CB69E7-9CBF-DE4D-B668-DB982AF9EE6E}" type="presOf" srcId="{25295190-6F55-624A-8998-CFD541838F00}" destId="{07524B11-80E5-474C-A3BB-9836223FA40F}" srcOrd="0" destOrd="0" presId="urn:microsoft.com/office/officeart/2005/8/layout/default"/>
    <dgm:cxn modelId="{C93C0CF1-5BBA-BB41-8D63-7EA05D001A6C}" srcId="{75335A06-CC06-2E4E-9BFD-3F46C885226D}" destId="{A3F079DB-61C9-CD4B-B623-9ED059FEC0DE}" srcOrd="5" destOrd="0" parTransId="{1D5F74F3-79A4-2E4E-A83F-84FDAA32F765}" sibTransId="{988A7EC2-92F1-9249-A3F0-19FE91F9E0FB}"/>
    <dgm:cxn modelId="{AFEC81F2-14C6-7248-A2D1-CF70A3D06A81}" type="presOf" srcId="{BCEA5D0F-B416-414D-8480-74789A7C0DB3}" destId="{1EAD5ADE-A25F-3F4C-8CA0-70E8D0AEAB37}" srcOrd="0" destOrd="0" presId="urn:microsoft.com/office/officeart/2005/8/layout/default"/>
    <dgm:cxn modelId="{C421EF91-000F-C946-9C49-8FB7DC8513A0}" type="presParOf" srcId="{B1EE1A62-9BD8-9C42-8007-C0BF5E5518F8}" destId="{D47A6BC7-570E-F742-9AEE-65DE3345F50F}" srcOrd="0" destOrd="0" presId="urn:microsoft.com/office/officeart/2005/8/layout/default"/>
    <dgm:cxn modelId="{06900338-8993-944A-92C2-F766F80CE8B4}" type="presParOf" srcId="{B1EE1A62-9BD8-9C42-8007-C0BF5E5518F8}" destId="{38688E4A-56CA-6D4C-84FD-4B278EA9DC56}" srcOrd="1" destOrd="0" presId="urn:microsoft.com/office/officeart/2005/8/layout/default"/>
    <dgm:cxn modelId="{6F2CACB3-48AA-2341-A2DC-C46C95F04F9A}" type="presParOf" srcId="{B1EE1A62-9BD8-9C42-8007-C0BF5E5518F8}" destId="{07524B11-80E5-474C-A3BB-9836223FA40F}" srcOrd="2" destOrd="0" presId="urn:microsoft.com/office/officeart/2005/8/layout/default"/>
    <dgm:cxn modelId="{85DABC5B-70A3-8148-8F75-CA3301D9AC74}" type="presParOf" srcId="{B1EE1A62-9BD8-9C42-8007-C0BF5E5518F8}" destId="{B0966048-0A05-D340-92E1-7C199A7F5C0C}" srcOrd="3" destOrd="0" presId="urn:microsoft.com/office/officeart/2005/8/layout/default"/>
    <dgm:cxn modelId="{DC2E8A7C-6BF8-7745-8F4B-3BC05F62457F}" type="presParOf" srcId="{B1EE1A62-9BD8-9C42-8007-C0BF5E5518F8}" destId="{1EAD5ADE-A25F-3F4C-8CA0-70E8D0AEAB37}" srcOrd="4" destOrd="0" presId="urn:microsoft.com/office/officeart/2005/8/layout/default"/>
    <dgm:cxn modelId="{741E6757-A5C3-7D46-8C03-9D930D318F52}" type="presParOf" srcId="{B1EE1A62-9BD8-9C42-8007-C0BF5E5518F8}" destId="{04F07D08-4CE5-CE45-8D57-D7D0E542D08E}" srcOrd="5" destOrd="0" presId="urn:microsoft.com/office/officeart/2005/8/layout/default"/>
    <dgm:cxn modelId="{C27AFE25-5A66-914F-8197-A9A4D1D359C5}" type="presParOf" srcId="{B1EE1A62-9BD8-9C42-8007-C0BF5E5518F8}" destId="{AA47E467-E286-4240-B23D-7D5482673BC9}" srcOrd="6" destOrd="0" presId="urn:microsoft.com/office/officeart/2005/8/layout/default"/>
    <dgm:cxn modelId="{21A49458-2E9D-694E-8087-0E999B0DF7A0}" type="presParOf" srcId="{B1EE1A62-9BD8-9C42-8007-C0BF5E5518F8}" destId="{AB1BCE98-5DEB-5E4B-AB83-1C77FCA9E541}" srcOrd="7" destOrd="0" presId="urn:microsoft.com/office/officeart/2005/8/layout/default"/>
    <dgm:cxn modelId="{01DAA56D-AD97-7443-986C-13E8AB178D7E}" type="presParOf" srcId="{B1EE1A62-9BD8-9C42-8007-C0BF5E5518F8}" destId="{BAA872DA-745F-0C47-B5E9-678EC7A66BB7}" srcOrd="8" destOrd="0" presId="urn:microsoft.com/office/officeart/2005/8/layout/default"/>
    <dgm:cxn modelId="{1CC07EC0-B0E0-D44A-B277-B8D3DB683D5C}" type="presParOf" srcId="{B1EE1A62-9BD8-9C42-8007-C0BF5E5518F8}" destId="{C3DD604E-FFDA-7442-8E1C-8B33174C80F1}" srcOrd="9" destOrd="0" presId="urn:microsoft.com/office/officeart/2005/8/layout/default"/>
    <dgm:cxn modelId="{F3C2B070-1D3B-C34E-87CA-E1FBA93A6CA6}" type="presParOf" srcId="{B1EE1A62-9BD8-9C42-8007-C0BF5E5518F8}" destId="{C2CE1964-C50B-554B-A811-B7477193962A}"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A2FEDF-924F-7E4B-9FF8-0C17D6535717}" type="doc">
      <dgm:prSet loTypeId="urn:microsoft.com/office/officeart/2005/8/layout/venn1" loCatId="" qsTypeId="urn:microsoft.com/office/officeart/2005/8/quickstyle/3d1" qsCatId="3D" csTypeId="urn:microsoft.com/office/officeart/2005/8/colors/colorful5" csCatId="colorful" phldr="1"/>
      <dgm:spPr/>
    </dgm:pt>
    <dgm:pt modelId="{F999FEA7-3B3D-4246-AB8C-54CF68B398CF}">
      <dgm:prSet phldrT="[Testo]"/>
      <dgm:spPr/>
      <dgm:t>
        <a:bodyPr/>
        <a:lstStyle/>
        <a:p>
          <a:r>
            <a:rPr lang="it-IT" dirty="0"/>
            <a:t>CLIENTE</a:t>
          </a:r>
        </a:p>
      </dgm:t>
    </dgm:pt>
    <dgm:pt modelId="{18E10621-2ABD-8E4C-9DEA-23D6184639BD}" type="parTrans" cxnId="{61F1C49A-203B-8543-9812-01B6825BCDAD}">
      <dgm:prSet/>
      <dgm:spPr/>
      <dgm:t>
        <a:bodyPr/>
        <a:lstStyle/>
        <a:p>
          <a:endParaRPr lang="it-IT"/>
        </a:p>
      </dgm:t>
    </dgm:pt>
    <dgm:pt modelId="{17294E51-1ECE-3C47-BBE1-D7320B5FCC99}" type="sibTrans" cxnId="{61F1C49A-203B-8543-9812-01B6825BCDAD}">
      <dgm:prSet/>
      <dgm:spPr/>
      <dgm:t>
        <a:bodyPr/>
        <a:lstStyle/>
        <a:p>
          <a:endParaRPr lang="it-IT"/>
        </a:p>
      </dgm:t>
    </dgm:pt>
    <dgm:pt modelId="{27B13104-45B6-AC47-9E87-ABFE18DE0815}">
      <dgm:prSet phldrT="[Testo]"/>
      <dgm:spPr/>
      <dgm:t>
        <a:bodyPr/>
        <a:lstStyle/>
        <a:p>
          <a:r>
            <a:rPr lang="it-IT" dirty="0"/>
            <a:t>PERSONALE</a:t>
          </a:r>
        </a:p>
      </dgm:t>
    </dgm:pt>
    <dgm:pt modelId="{2D9D36C9-3F29-EE4E-B45B-AE9FBCA482A4}" type="parTrans" cxnId="{5640F382-1ACC-B246-88AC-4B7B82F9C2FA}">
      <dgm:prSet/>
      <dgm:spPr/>
      <dgm:t>
        <a:bodyPr/>
        <a:lstStyle/>
        <a:p>
          <a:endParaRPr lang="it-IT"/>
        </a:p>
      </dgm:t>
    </dgm:pt>
    <dgm:pt modelId="{A5AE21D4-50B2-8C47-932B-01CBCCB202B0}" type="sibTrans" cxnId="{5640F382-1ACC-B246-88AC-4B7B82F9C2FA}">
      <dgm:prSet/>
      <dgm:spPr/>
      <dgm:t>
        <a:bodyPr/>
        <a:lstStyle/>
        <a:p>
          <a:endParaRPr lang="it-IT"/>
        </a:p>
      </dgm:t>
    </dgm:pt>
    <dgm:pt modelId="{E2601093-5D43-5E4E-B4D9-99DD953A0551}">
      <dgm:prSet phldrT="[Testo]"/>
      <dgm:spPr/>
      <dgm:t>
        <a:bodyPr/>
        <a:lstStyle/>
        <a:p>
          <a:r>
            <a:rPr lang="it-IT" dirty="0"/>
            <a:t>FAMIGLIA</a:t>
          </a:r>
        </a:p>
      </dgm:t>
    </dgm:pt>
    <dgm:pt modelId="{59A4E68F-B9A1-9D4C-B7F1-DC9BB686CEBF}" type="parTrans" cxnId="{97022C8B-003F-F048-84A1-B4EFEAFC5E0C}">
      <dgm:prSet/>
      <dgm:spPr/>
      <dgm:t>
        <a:bodyPr/>
        <a:lstStyle/>
        <a:p>
          <a:endParaRPr lang="it-IT"/>
        </a:p>
      </dgm:t>
    </dgm:pt>
    <dgm:pt modelId="{D6C0B530-C7AB-F141-830C-4D124C18EF9B}" type="sibTrans" cxnId="{97022C8B-003F-F048-84A1-B4EFEAFC5E0C}">
      <dgm:prSet/>
      <dgm:spPr/>
      <dgm:t>
        <a:bodyPr/>
        <a:lstStyle/>
        <a:p>
          <a:endParaRPr lang="it-IT"/>
        </a:p>
      </dgm:t>
    </dgm:pt>
    <dgm:pt modelId="{ACC925D5-BAD3-4048-8D91-B3EAE0C5D0E8}">
      <dgm:prSet phldrT="[Testo]"/>
      <dgm:spPr/>
      <dgm:t>
        <a:bodyPr/>
        <a:lstStyle/>
        <a:p>
          <a:r>
            <a:rPr lang="it-IT" dirty="0"/>
            <a:t>AMBIENTE</a:t>
          </a:r>
        </a:p>
      </dgm:t>
    </dgm:pt>
    <dgm:pt modelId="{AAB9898B-5D7C-0644-B31C-5B03524BA4DF}" type="parTrans" cxnId="{3CCA1173-EA33-794E-8052-FAD777522476}">
      <dgm:prSet/>
      <dgm:spPr/>
      <dgm:t>
        <a:bodyPr/>
        <a:lstStyle/>
        <a:p>
          <a:endParaRPr lang="it-IT"/>
        </a:p>
      </dgm:t>
    </dgm:pt>
    <dgm:pt modelId="{6AE6282B-4621-EE41-8A7F-A29C65512284}" type="sibTrans" cxnId="{3CCA1173-EA33-794E-8052-FAD777522476}">
      <dgm:prSet/>
      <dgm:spPr/>
      <dgm:t>
        <a:bodyPr/>
        <a:lstStyle/>
        <a:p>
          <a:endParaRPr lang="it-IT"/>
        </a:p>
      </dgm:t>
    </dgm:pt>
    <dgm:pt modelId="{A9DCB1C6-D69B-F541-94E9-F4B523369A51}" type="pres">
      <dgm:prSet presAssocID="{14A2FEDF-924F-7E4B-9FF8-0C17D6535717}" presName="compositeShape" presStyleCnt="0">
        <dgm:presLayoutVars>
          <dgm:chMax val="7"/>
          <dgm:dir/>
          <dgm:resizeHandles val="exact"/>
        </dgm:presLayoutVars>
      </dgm:prSet>
      <dgm:spPr/>
    </dgm:pt>
    <dgm:pt modelId="{89A913C0-B476-FA42-8330-612BE151777C}" type="pres">
      <dgm:prSet presAssocID="{F999FEA7-3B3D-4246-AB8C-54CF68B398CF}" presName="circ1" presStyleLbl="vennNode1" presStyleIdx="0" presStyleCnt="4"/>
      <dgm:spPr/>
    </dgm:pt>
    <dgm:pt modelId="{D9816491-0D39-8241-BB03-11CF1CAE5F6F}" type="pres">
      <dgm:prSet presAssocID="{F999FEA7-3B3D-4246-AB8C-54CF68B398CF}" presName="circ1Tx" presStyleLbl="revTx" presStyleIdx="0" presStyleCnt="0">
        <dgm:presLayoutVars>
          <dgm:chMax val="0"/>
          <dgm:chPref val="0"/>
          <dgm:bulletEnabled val="1"/>
        </dgm:presLayoutVars>
      </dgm:prSet>
      <dgm:spPr/>
    </dgm:pt>
    <dgm:pt modelId="{E15F3E72-54AA-0740-8B03-02C4DAFB92AE}" type="pres">
      <dgm:prSet presAssocID="{27B13104-45B6-AC47-9E87-ABFE18DE0815}" presName="circ2" presStyleLbl="vennNode1" presStyleIdx="1" presStyleCnt="4"/>
      <dgm:spPr/>
    </dgm:pt>
    <dgm:pt modelId="{C3712928-56CF-E446-94A6-55029AC8D25E}" type="pres">
      <dgm:prSet presAssocID="{27B13104-45B6-AC47-9E87-ABFE18DE0815}" presName="circ2Tx" presStyleLbl="revTx" presStyleIdx="0" presStyleCnt="0">
        <dgm:presLayoutVars>
          <dgm:chMax val="0"/>
          <dgm:chPref val="0"/>
          <dgm:bulletEnabled val="1"/>
        </dgm:presLayoutVars>
      </dgm:prSet>
      <dgm:spPr/>
    </dgm:pt>
    <dgm:pt modelId="{BE01F6E8-A244-0C42-A06E-58426A2C88F1}" type="pres">
      <dgm:prSet presAssocID="{E2601093-5D43-5E4E-B4D9-99DD953A0551}" presName="circ3" presStyleLbl="vennNode1" presStyleIdx="2" presStyleCnt="4"/>
      <dgm:spPr/>
    </dgm:pt>
    <dgm:pt modelId="{5B89C89F-817C-3F42-BA84-62913E1054E6}" type="pres">
      <dgm:prSet presAssocID="{E2601093-5D43-5E4E-B4D9-99DD953A0551}" presName="circ3Tx" presStyleLbl="revTx" presStyleIdx="0" presStyleCnt="0">
        <dgm:presLayoutVars>
          <dgm:chMax val="0"/>
          <dgm:chPref val="0"/>
          <dgm:bulletEnabled val="1"/>
        </dgm:presLayoutVars>
      </dgm:prSet>
      <dgm:spPr/>
    </dgm:pt>
    <dgm:pt modelId="{2494A178-A04D-C445-8792-CF6D7C553BD1}" type="pres">
      <dgm:prSet presAssocID="{ACC925D5-BAD3-4048-8D91-B3EAE0C5D0E8}" presName="circ4" presStyleLbl="vennNode1" presStyleIdx="3" presStyleCnt="4" custLinFactNeighborX="-1175" custLinFactNeighborY="32"/>
      <dgm:spPr/>
    </dgm:pt>
    <dgm:pt modelId="{2EE6A293-E299-0D45-B9B9-1E51B723717E}" type="pres">
      <dgm:prSet presAssocID="{ACC925D5-BAD3-4048-8D91-B3EAE0C5D0E8}" presName="circ4Tx" presStyleLbl="revTx" presStyleIdx="0" presStyleCnt="0">
        <dgm:presLayoutVars>
          <dgm:chMax val="0"/>
          <dgm:chPref val="0"/>
          <dgm:bulletEnabled val="1"/>
        </dgm:presLayoutVars>
      </dgm:prSet>
      <dgm:spPr/>
    </dgm:pt>
  </dgm:ptLst>
  <dgm:cxnLst>
    <dgm:cxn modelId="{14A81132-1A27-BC43-8361-3843EFE44C38}" type="presOf" srcId="{F999FEA7-3B3D-4246-AB8C-54CF68B398CF}" destId="{D9816491-0D39-8241-BB03-11CF1CAE5F6F}" srcOrd="1" destOrd="0" presId="urn:microsoft.com/office/officeart/2005/8/layout/venn1"/>
    <dgm:cxn modelId="{C03ABF38-FAA4-CE43-86EF-92D5A1E47906}" type="presOf" srcId="{14A2FEDF-924F-7E4B-9FF8-0C17D6535717}" destId="{A9DCB1C6-D69B-F541-94E9-F4B523369A51}" srcOrd="0" destOrd="0" presId="urn:microsoft.com/office/officeart/2005/8/layout/venn1"/>
    <dgm:cxn modelId="{FE91FE61-1893-C049-9296-4A02566514FF}" type="presOf" srcId="{E2601093-5D43-5E4E-B4D9-99DD953A0551}" destId="{BE01F6E8-A244-0C42-A06E-58426A2C88F1}" srcOrd="0" destOrd="0" presId="urn:microsoft.com/office/officeart/2005/8/layout/venn1"/>
    <dgm:cxn modelId="{61475E50-E284-FB44-A440-686D560F5D76}" type="presOf" srcId="{ACC925D5-BAD3-4048-8D91-B3EAE0C5D0E8}" destId="{2494A178-A04D-C445-8792-CF6D7C553BD1}" srcOrd="0" destOrd="0" presId="urn:microsoft.com/office/officeart/2005/8/layout/venn1"/>
    <dgm:cxn modelId="{3CCA1173-EA33-794E-8052-FAD777522476}" srcId="{14A2FEDF-924F-7E4B-9FF8-0C17D6535717}" destId="{ACC925D5-BAD3-4048-8D91-B3EAE0C5D0E8}" srcOrd="3" destOrd="0" parTransId="{AAB9898B-5D7C-0644-B31C-5B03524BA4DF}" sibTransId="{6AE6282B-4621-EE41-8A7F-A29C65512284}"/>
    <dgm:cxn modelId="{5640F382-1ACC-B246-88AC-4B7B82F9C2FA}" srcId="{14A2FEDF-924F-7E4B-9FF8-0C17D6535717}" destId="{27B13104-45B6-AC47-9E87-ABFE18DE0815}" srcOrd="1" destOrd="0" parTransId="{2D9D36C9-3F29-EE4E-B45B-AE9FBCA482A4}" sibTransId="{A5AE21D4-50B2-8C47-932B-01CBCCB202B0}"/>
    <dgm:cxn modelId="{97022C8B-003F-F048-84A1-B4EFEAFC5E0C}" srcId="{14A2FEDF-924F-7E4B-9FF8-0C17D6535717}" destId="{E2601093-5D43-5E4E-B4D9-99DD953A0551}" srcOrd="2" destOrd="0" parTransId="{59A4E68F-B9A1-9D4C-B7F1-DC9BB686CEBF}" sibTransId="{D6C0B530-C7AB-F141-830C-4D124C18EF9B}"/>
    <dgm:cxn modelId="{61F1C49A-203B-8543-9812-01B6825BCDAD}" srcId="{14A2FEDF-924F-7E4B-9FF8-0C17D6535717}" destId="{F999FEA7-3B3D-4246-AB8C-54CF68B398CF}" srcOrd="0" destOrd="0" parTransId="{18E10621-2ABD-8E4C-9DEA-23D6184639BD}" sibTransId="{17294E51-1ECE-3C47-BBE1-D7320B5FCC99}"/>
    <dgm:cxn modelId="{F5FA909C-0978-FF4A-9DA7-B1FC7F71433F}" type="presOf" srcId="{ACC925D5-BAD3-4048-8D91-B3EAE0C5D0E8}" destId="{2EE6A293-E299-0D45-B9B9-1E51B723717E}" srcOrd="1" destOrd="0" presId="urn:microsoft.com/office/officeart/2005/8/layout/venn1"/>
    <dgm:cxn modelId="{1D785AC6-2B06-C64D-9E0B-52CADF714705}" type="presOf" srcId="{27B13104-45B6-AC47-9E87-ABFE18DE0815}" destId="{C3712928-56CF-E446-94A6-55029AC8D25E}" srcOrd="1" destOrd="0" presId="urn:microsoft.com/office/officeart/2005/8/layout/venn1"/>
    <dgm:cxn modelId="{39138DCB-356A-594C-97EE-A4A193BF3F01}" type="presOf" srcId="{E2601093-5D43-5E4E-B4D9-99DD953A0551}" destId="{5B89C89F-817C-3F42-BA84-62913E1054E6}" srcOrd="1" destOrd="0" presId="urn:microsoft.com/office/officeart/2005/8/layout/venn1"/>
    <dgm:cxn modelId="{705EA4DE-6E01-8644-805C-79FF66E58DD2}" type="presOf" srcId="{F999FEA7-3B3D-4246-AB8C-54CF68B398CF}" destId="{89A913C0-B476-FA42-8330-612BE151777C}" srcOrd="0" destOrd="0" presId="urn:microsoft.com/office/officeart/2005/8/layout/venn1"/>
    <dgm:cxn modelId="{076CCCEA-74DA-F745-B113-9D3CDB102E9B}" type="presOf" srcId="{27B13104-45B6-AC47-9E87-ABFE18DE0815}" destId="{E15F3E72-54AA-0740-8B03-02C4DAFB92AE}" srcOrd="0" destOrd="0" presId="urn:microsoft.com/office/officeart/2005/8/layout/venn1"/>
    <dgm:cxn modelId="{080DC54D-B7C6-874F-8537-CE30D44E69C6}" type="presParOf" srcId="{A9DCB1C6-D69B-F541-94E9-F4B523369A51}" destId="{89A913C0-B476-FA42-8330-612BE151777C}" srcOrd="0" destOrd="0" presId="urn:microsoft.com/office/officeart/2005/8/layout/venn1"/>
    <dgm:cxn modelId="{66852061-98DB-D646-ADE7-DA9ABD3D7105}" type="presParOf" srcId="{A9DCB1C6-D69B-F541-94E9-F4B523369A51}" destId="{D9816491-0D39-8241-BB03-11CF1CAE5F6F}" srcOrd="1" destOrd="0" presId="urn:microsoft.com/office/officeart/2005/8/layout/venn1"/>
    <dgm:cxn modelId="{F10F75B3-C79F-A64B-A0BD-E8892DE7F65C}" type="presParOf" srcId="{A9DCB1C6-D69B-F541-94E9-F4B523369A51}" destId="{E15F3E72-54AA-0740-8B03-02C4DAFB92AE}" srcOrd="2" destOrd="0" presId="urn:microsoft.com/office/officeart/2005/8/layout/venn1"/>
    <dgm:cxn modelId="{ABFE1D0A-9886-1941-AF7D-23ECC03BC9F6}" type="presParOf" srcId="{A9DCB1C6-D69B-F541-94E9-F4B523369A51}" destId="{C3712928-56CF-E446-94A6-55029AC8D25E}" srcOrd="3" destOrd="0" presId="urn:microsoft.com/office/officeart/2005/8/layout/venn1"/>
    <dgm:cxn modelId="{28C8AB73-19FC-564B-98A7-1AE95347941E}" type="presParOf" srcId="{A9DCB1C6-D69B-F541-94E9-F4B523369A51}" destId="{BE01F6E8-A244-0C42-A06E-58426A2C88F1}" srcOrd="4" destOrd="0" presId="urn:microsoft.com/office/officeart/2005/8/layout/venn1"/>
    <dgm:cxn modelId="{716AFEF6-D9BB-894B-BAA7-CCD0494C5B88}" type="presParOf" srcId="{A9DCB1C6-D69B-F541-94E9-F4B523369A51}" destId="{5B89C89F-817C-3F42-BA84-62913E1054E6}" srcOrd="5" destOrd="0" presId="urn:microsoft.com/office/officeart/2005/8/layout/venn1"/>
    <dgm:cxn modelId="{3A1D7D56-0386-7D49-B5A7-F9630110ACCB}" type="presParOf" srcId="{A9DCB1C6-D69B-F541-94E9-F4B523369A51}" destId="{2494A178-A04D-C445-8792-CF6D7C553BD1}" srcOrd="6" destOrd="0" presId="urn:microsoft.com/office/officeart/2005/8/layout/venn1"/>
    <dgm:cxn modelId="{8EC85E06-49A0-5649-AAAA-196BFC8CBE24}" type="presParOf" srcId="{A9DCB1C6-D69B-F541-94E9-F4B523369A51}" destId="{2EE6A293-E299-0D45-B9B9-1E51B723717E}"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2C0ED-C40E-9C4B-9D3A-CBA011F55AF4}">
      <dsp:nvSpPr>
        <dsp:cNvPr id="0" name=""/>
        <dsp:cNvSpPr/>
      </dsp:nvSpPr>
      <dsp:spPr>
        <a:xfrm>
          <a:off x="2214929" y="1250951"/>
          <a:ext cx="1033963" cy="1017852"/>
        </a:xfrm>
        <a:prstGeom prst="ellipse">
          <a:avLst/>
        </a:prstGeom>
        <a:solidFill>
          <a:srgbClr val="FF9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kern="1200" dirty="0"/>
            <a:t>CASA</a:t>
          </a:r>
        </a:p>
      </dsp:txBody>
      <dsp:txXfrm>
        <a:off x="2366349" y="1400012"/>
        <a:ext cx="731123" cy="719730"/>
      </dsp:txXfrm>
    </dsp:sp>
    <dsp:sp modelId="{843303B4-A60E-4249-AF16-93236FFC2931}">
      <dsp:nvSpPr>
        <dsp:cNvPr id="0" name=""/>
        <dsp:cNvSpPr/>
      </dsp:nvSpPr>
      <dsp:spPr>
        <a:xfrm rot="16200000">
          <a:off x="2672690" y="1056954"/>
          <a:ext cx="118441" cy="171223"/>
        </a:xfrm>
        <a:prstGeom prst="rightArrow">
          <a:avLst>
            <a:gd name="adj1" fmla="val 60000"/>
            <a:gd name="adj2" fmla="val 50000"/>
          </a:avLst>
        </a:prstGeom>
        <a:gradFill rotWithShape="0">
          <a:gsLst>
            <a:gs pos="0">
              <a:schemeClr val="accent1">
                <a:shade val="90000"/>
                <a:hueOff val="0"/>
                <a:satOff val="0"/>
                <a:lumOff val="0"/>
                <a:alphaOff val="0"/>
                <a:tint val="100000"/>
                <a:shade val="100000"/>
                <a:satMod val="130000"/>
              </a:schemeClr>
            </a:gs>
            <a:gs pos="100000">
              <a:schemeClr val="accent1">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2690456" y="1108965"/>
        <a:ext cx="82909" cy="102733"/>
      </dsp:txXfrm>
    </dsp:sp>
    <dsp:sp modelId="{CD09A30C-F652-4C40-8912-AD2DA1802850}">
      <dsp:nvSpPr>
        <dsp:cNvPr id="0" name=""/>
        <dsp:cNvSpPr/>
      </dsp:nvSpPr>
      <dsp:spPr>
        <a:xfrm>
          <a:off x="2224377" y="12410"/>
          <a:ext cx="1015067" cy="1015067"/>
        </a:xfrm>
        <a:prstGeom prst="ellipse">
          <a:avLst/>
        </a:prstGeom>
        <a:solidFill>
          <a:srgbClr val="68A8D4"/>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it-IT" sz="600" kern="1200" dirty="0"/>
            <a:t>CURA</a:t>
          </a:r>
        </a:p>
      </dsp:txBody>
      <dsp:txXfrm>
        <a:off x="2373030" y="161063"/>
        <a:ext cx="717761" cy="717761"/>
      </dsp:txXfrm>
    </dsp:sp>
    <dsp:sp modelId="{F45042C7-8BC7-334F-BB93-9D0D42616F34}">
      <dsp:nvSpPr>
        <dsp:cNvPr id="0" name=""/>
        <dsp:cNvSpPr/>
      </dsp:nvSpPr>
      <dsp:spPr>
        <a:xfrm rot="20520000">
          <a:off x="3265275" y="1482349"/>
          <a:ext cx="114588" cy="171223"/>
        </a:xfrm>
        <a:prstGeom prst="rightArrow">
          <a:avLst>
            <a:gd name="adj1" fmla="val 60000"/>
            <a:gd name="adj2" fmla="val 50000"/>
          </a:avLst>
        </a:prstGeom>
        <a:gradFill rotWithShape="0">
          <a:gsLst>
            <a:gs pos="0">
              <a:schemeClr val="accent1">
                <a:shade val="90000"/>
                <a:hueOff val="-72561"/>
                <a:satOff val="-8490"/>
                <a:lumOff val="19348"/>
                <a:alphaOff val="0"/>
                <a:tint val="100000"/>
                <a:shade val="100000"/>
                <a:satMod val="130000"/>
              </a:schemeClr>
            </a:gs>
            <a:gs pos="100000">
              <a:schemeClr val="accent1">
                <a:shade val="90000"/>
                <a:hueOff val="-72561"/>
                <a:satOff val="-8490"/>
                <a:lumOff val="1934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266116" y="1521905"/>
        <a:ext cx="80212" cy="102733"/>
      </dsp:txXfrm>
    </dsp:sp>
    <dsp:sp modelId="{34853582-88EC-8149-8A68-A2857223F579}">
      <dsp:nvSpPr>
        <dsp:cNvPr id="0" name=""/>
        <dsp:cNvSpPr/>
      </dsp:nvSpPr>
      <dsp:spPr>
        <a:xfrm>
          <a:off x="3403624" y="869183"/>
          <a:ext cx="1015067" cy="1015067"/>
        </a:xfrm>
        <a:prstGeom prst="ellipse">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it-IT" sz="600" kern="1200" dirty="0"/>
            <a:t>CIRCOLARITÀ</a:t>
          </a:r>
        </a:p>
      </dsp:txBody>
      <dsp:txXfrm>
        <a:off x="3552277" y="1017836"/>
        <a:ext cx="717761" cy="717761"/>
      </dsp:txXfrm>
    </dsp:sp>
    <dsp:sp modelId="{A8679185-11FA-744E-A79D-3981ADE7FF49}">
      <dsp:nvSpPr>
        <dsp:cNvPr id="0" name=""/>
        <dsp:cNvSpPr/>
      </dsp:nvSpPr>
      <dsp:spPr>
        <a:xfrm rot="3240000">
          <a:off x="3037092" y="2174822"/>
          <a:ext cx="116988" cy="171223"/>
        </a:xfrm>
        <a:prstGeom prst="rightArrow">
          <a:avLst>
            <a:gd name="adj1" fmla="val 60000"/>
            <a:gd name="adj2" fmla="val 50000"/>
          </a:avLst>
        </a:prstGeom>
        <a:gradFill rotWithShape="0">
          <a:gsLst>
            <a:gs pos="0">
              <a:schemeClr val="accent1">
                <a:shade val="90000"/>
                <a:hueOff val="-145122"/>
                <a:satOff val="-16980"/>
                <a:lumOff val="38696"/>
                <a:alphaOff val="0"/>
                <a:tint val="100000"/>
                <a:shade val="100000"/>
                <a:satMod val="130000"/>
              </a:schemeClr>
            </a:gs>
            <a:gs pos="100000">
              <a:schemeClr val="accent1">
                <a:shade val="90000"/>
                <a:hueOff val="-145122"/>
                <a:satOff val="-16980"/>
                <a:lumOff val="3869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044326" y="2194870"/>
        <a:ext cx="81892" cy="102733"/>
      </dsp:txXfrm>
    </dsp:sp>
    <dsp:sp modelId="{B03C2FA5-2C49-064A-BA8F-8A03F9F81B69}">
      <dsp:nvSpPr>
        <dsp:cNvPr id="0" name=""/>
        <dsp:cNvSpPr/>
      </dsp:nvSpPr>
      <dsp:spPr>
        <a:xfrm>
          <a:off x="2953192" y="2255471"/>
          <a:ext cx="1015067" cy="1015067"/>
        </a:xfrm>
        <a:prstGeom prst="ellipse">
          <a:avLst/>
        </a:prstGeom>
        <a:solidFill>
          <a:srgbClr val="FFD43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it-IT" sz="600" kern="1200" dirty="0">
              <a:solidFill>
                <a:schemeClr val="tx1"/>
              </a:solidFill>
            </a:rPr>
            <a:t>COLLABORAZIONE</a:t>
          </a:r>
        </a:p>
      </dsp:txBody>
      <dsp:txXfrm>
        <a:off x="3101845" y="2404124"/>
        <a:ext cx="717761" cy="717761"/>
      </dsp:txXfrm>
    </dsp:sp>
    <dsp:sp modelId="{FD0093C9-6122-7F4E-B59F-A06ACEEA5B81}">
      <dsp:nvSpPr>
        <dsp:cNvPr id="0" name=""/>
        <dsp:cNvSpPr/>
      </dsp:nvSpPr>
      <dsp:spPr>
        <a:xfrm rot="7560000">
          <a:off x="2309740" y="2174822"/>
          <a:ext cx="116988" cy="171223"/>
        </a:xfrm>
        <a:prstGeom prst="rightArrow">
          <a:avLst>
            <a:gd name="adj1" fmla="val 60000"/>
            <a:gd name="adj2" fmla="val 50000"/>
          </a:avLst>
        </a:prstGeom>
        <a:gradFill rotWithShape="0">
          <a:gsLst>
            <a:gs pos="0">
              <a:schemeClr val="accent1">
                <a:shade val="90000"/>
                <a:hueOff val="-145122"/>
                <a:satOff val="-16980"/>
                <a:lumOff val="38696"/>
                <a:alphaOff val="0"/>
                <a:tint val="100000"/>
                <a:shade val="100000"/>
                <a:satMod val="130000"/>
              </a:schemeClr>
            </a:gs>
            <a:gs pos="100000">
              <a:schemeClr val="accent1">
                <a:shade val="90000"/>
                <a:hueOff val="-145122"/>
                <a:satOff val="-16980"/>
                <a:lumOff val="3869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rot="10800000">
        <a:off x="2337602" y="2194870"/>
        <a:ext cx="81892" cy="102733"/>
      </dsp:txXfrm>
    </dsp:sp>
    <dsp:sp modelId="{137AC3C8-D1D3-7B43-9674-25E1398452AB}">
      <dsp:nvSpPr>
        <dsp:cNvPr id="0" name=""/>
        <dsp:cNvSpPr/>
      </dsp:nvSpPr>
      <dsp:spPr>
        <a:xfrm>
          <a:off x="1495562" y="2255471"/>
          <a:ext cx="1015067" cy="1015067"/>
        </a:xfrm>
        <a:prstGeom prst="ellipse">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it-IT" sz="600" kern="1200" dirty="0"/>
            <a:t>COMUNITÀ</a:t>
          </a:r>
        </a:p>
      </dsp:txBody>
      <dsp:txXfrm>
        <a:off x="1644215" y="2404124"/>
        <a:ext cx="717761" cy="717761"/>
      </dsp:txXfrm>
    </dsp:sp>
    <dsp:sp modelId="{6028BBAE-71D3-9143-B703-FE38312C3074}">
      <dsp:nvSpPr>
        <dsp:cNvPr id="0" name=""/>
        <dsp:cNvSpPr/>
      </dsp:nvSpPr>
      <dsp:spPr>
        <a:xfrm rot="11880000">
          <a:off x="2083958" y="1482349"/>
          <a:ext cx="114588" cy="171223"/>
        </a:xfrm>
        <a:prstGeom prst="rightArrow">
          <a:avLst>
            <a:gd name="adj1" fmla="val 60000"/>
            <a:gd name="adj2" fmla="val 50000"/>
          </a:avLst>
        </a:prstGeom>
        <a:gradFill rotWithShape="0">
          <a:gsLst>
            <a:gs pos="0">
              <a:schemeClr val="accent1">
                <a:shade val="90000"/>
                <a:hueOff val="-72561"/>
                <a:satOff val="-8490"/>
                <a:lumOff val="19348"/>
                <a:alphaOff val="0"/>
                <a:tint val="100000"/>
                <a:shade val="100000"/>
                <a:satMod val="130000"/>
              </a:schemeClr>
            </a:gs>
            <a:gs pos="100000">
              <a:schemeClr val="accent1">
                <a:shade val="90000"/>
                <a:hueOff val="-72561"/>
                <a:satOff val="-8490"/>
                <a:lumOff val="1934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rot="10800000">
        <a:off x="2117493" y="1521905"/>
        <a:ext cx="80212" cy="102733"/>
      </dsp:txXfrm>
    </dsp:sp>
    <dsp:sp modelId="{5D5A7279-5A77-5C47-9DF6-02F798C3F302}">
      <dsp:nvSpPr>
        <dsp:cNvPr id="0" name=""/>
        <dsp:cNvSpPr/>
      </dsp:nvSpPr>
      <dsp:spPr>
        <a:xfrm>
          <a:off x="1045130" y="869183"/>
          <a:ext cx="1015067" cy="1015067"/>
        </a:xfrm>
        <a:prstGeom prst="ellipse">
          <a:avLst/>
        </a:prstGeom>
        <a:solidFill>
          <a:srgbClr val="00B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it-IT" sz="600" kern="1200" dirty="0"/>
            <a:t>CONDIVISIONE</a:t>
          </a:r>
        </a:p>
      </dsp:txBody>
      <dsp:txXfrm>
        <a:off x="1193783" y="1017836"/>
        <a:ext cx="717761" cy="7177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A6BC7-570E-F742-9AEE-65DE3345F50F}">
      <dsp:nvSpPr>
        <dsp:cNvPr id="0" name=""/>
        <dsp:cNvSpPr/>
      </dsp:nvSpPr>
      <dsp:spPr>
        <a:xfrm>
          <a:off x="928687" y="1382"/>
          <a:ext cx="2277070" cy="1366242"/>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mn-lt"/>
            </a:rPr>
            <a:t>Sviluppare una politica strategica è fondamentale per condividere la visione e gli obiettivi con tutta l’organizzazione, poiché chiarisce la direzione e coinvolge tutti i dipendenti verso una priorità comune</a:t>
          </a:r>
          <a:endParaRPr lang="it-IT" sz="1200" kern="1200" dirty="0"/>
        </a:p>
      </dsp:txBody>
      <dsp:txXfrm>
        <a:off x="928687" y="1382"/>
        <a:ext cx="2277070" cy="1366242"/>
      </dsp:txXfrm>
    </dsp:sp>
    <dsp:sp modelId="{07524B11-80E5-474C-A3BB-9836223FA40F}">
      <dsp:nvSpPr>
        <dsp:cNvPr id="0" name=""/>
        <dsp:cNvSpPr/>
      </dsp:nvSpPr>
      <dsp:spPr>
        <a:xfrm>
          <a:off x="3433464" y="1382"/>
          <a:ext cx="2277070" cy="1366242"/>
        </a:xfrm>
        <a:prstGeom prst="rect">
          <a:avLst/>
        </a:prstGeom>
        <a:solidFill>
          <a:schemeClr val="accent1">
            <a:shade val="50000"/>
            <a:hueOff val="-60102"/>
            <a:satOff val="-7534"/>
            <a:lumOff val="175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a:latin typeface="+mn-lt"/>
            </a:rPr>
            <a:t>Incoraggiare e favorire il cambiamento crea un ambiente in continua trasformazione che stimola la partecipazione, la creatività e il miglioramento</a:t>
          </a:r>
          <a:endParaRPr lang="it-IT" sz="1200" kern="1200" dirty="0"/>
        </a:p>
      </dsp:txBody>
      <dsp:txXfrm>
        <a:off x="3433464" y="1382"/>
        <a:ext cx="2277070" cy="1366242"/>
      </dsp:txXfrm>
    </dsp:sp>
    <dsp:sp modelId="{1EAD5ADE-A25F-3F4C-8CA0-70E8D0AEAB37}">
      <dsp:nvSpPr>
        <dsp:cNvPr id="0" name=""/>
        <dsp:cNvSpPr/>
      </dsp:nvSpPr>
      <dsp:spPr>
        <a:xfrm>
          <a:off x="5938242" y="1382"/>
          <a:ext cx="2277070" cy="1366242"/>
        </a:xfrm>
        <a:prstGeom prst="rect">
          <a:avLst/>
        </a:prstGeom>
        <a:solidFill>
          <a:schemeClr val="accent1">
            <a:shade val="50000"/>
            <a:hueOff val="-120203"/>
            <a:satOff val="-15068"/>
            <a:lumOff val="350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a:latin typeface="+mn-lt"/>
            </a:rPr>
            <a:t>Abbattere le barriere funzionali di un’organizzazione aiuta ad individuare i processi che creano valore al cliente finale</a:t>
          </a:r>
          <a:endParaRPr lang="it-IT" sz="1200" kern="1200" dirty="0"/>
        </a:p>
      </dsp:txBody>
      <dsp:txXfrm>
        <a:off x="5938242" y="1382"/>
        <a:ext cx="2277070" cy="1366242"/>
      </dsp:txXfrm>
    </dsp:sp>
    <dsp:sp modelId="{AA47E467-E286-4240-B23D-7D5482673BC9}">
      <dsp:nvSpPr>
        <dsp:cNvPr id="0" name=""/>
        <dsp:cNvSpPr/>
      </dsp:nvSpPr>
      <dsp:spPr>
        <a:xfrm>
          <a:off x="928687" y="1595332"/>
          <a:ext cx="2277070" cy="1366242"/>
        </a:xfrm>
        <a:prstGeom prst="rect">
          <a:avLst/>
        </a:prstGeom>
        <a:solidFill>
          <a:schemeClr val="accent1">
            <a:shade val="50000"/>
            <a:hueOff val="-180305"/>
            <a:satOff val="-22602"/>
            <a:lumOff val="525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it-IT" sz="1200" kern="1200" dirty="0">
              <a:latin typeface="+mn-lt"/>
            </a:rPr>
            <a:t>La formazione e l’azione non devono essere separate perché è facendo che si impara, anche nel modo di comportarsi</a:t>
          </a:r>
          <a:endParaRPr lang="it-IT" sz="1200" kern="1200" dirty="0"/>
        </a:p>
      </dsp:txBody>
      <dsp:txXfrm>
        <a:off x="928687" y="1595332"/>
        <a:ext cx="2277070" cy="1366242"/>
      </dsp:txXfrm>
    </dsp:sp>
    <dsp:sp modelId="{BAA872DA-745F-0C47-B5E9-678EC7A66BB7}">
      <dsp:nvSpPr>
        <dsp:cNvPr id="0" name=""/>
        <dsp:cNvSpPr/>
      </dsp:nvSpPr>
      <dsp:spPr>
        <a:xfrm>
          <a:off x="3433464" y="1595332"/>
          <a:ext cx="2277070" cy="1366242"/>
        </a:xfrm>
        <a:prstGeom prst="rect">
          <a:avLst/>
        </a:prstGeom>
        <a:solidFill>
          <a:schemeClr val="accent1">
            <a:shade val="50000"/>
            <a:hueOff val="-120203"/>
            <a:satOff val="-15068"/>
            <a:lumOff val="350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it-IT" sz="1200" kern="1200">
              <a:latin typeface="+mn-lt"/>
            </a:rPr>
            <a:t>Non è tanto importante aggiungere o implementare nuovi principi, tecniche o pratiche, ma bisogna saper sviluppare nuovi modelli di comportamento in tutta l’organizzazione</a:t>
          </a:r>
          <a:endParaRPr lang="it-IT" sz="1200" kern="1200" dirty="0"/>
        </a:p>
      </dsp:txBody>
      <dsp:txXfrm>
        <a:off x="3433464" y="1595332"/>
        <a:ext cx="2277070" cy="1366242"/>
      </dsp:txXfrm>
    </dsp:sp>
    <dsp:sp modelId="{C2CE1964-C50B-554B-A811-B7477193962A}">
      <dsp:nvSpPr>
        <dsp:cNvPr id="0" name=""/>
        <dsp:cNvSpPr/>
      </dsp:nvSpPr>
      <dsp:spPr>
        <a:xfrm>
          <a:off x="5938242" y="1595332"/>
          <a:ext cx="2277070" cy="1366242"/>
        </a:xfrm>
        <a:prstGeom prst="rect">
          <a:avLst/>
        </a:prstGeom>
        <a:solidFill>
          <a:schemeClr val="accent1">
            <a:shade val="50000"/>
            <a:hueOff val="-60102"/>
            <a:satOff val="-7534"/>
            <a:lumOff val="175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itchFamily="34" charset="0"/>
            <a:buNone/>
          </a:pPr>
          <a:r>
            <a:rPr lang="it-IT" sz="1200" kern="1200">
              <a:latin typeface="+mn-lt"/>
            </a:rPr>
            <a:t>Se si vogliono cambiare gli schemi di comportamento e la cultura, forse non c’è altra strada che sperimentare</a:t>
          </a:r>
          <a:endParaRPr lang="it-IT" sz="1200" kern="1200" dirty="0"/>
        </a:p>
      </dsp:txBody>
      <dsp:txXfrm>
        <a:off x="5938242" y="1595332"/>
        <a:ext cx="2277070" cy="1366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67210-A0E2-1248-8B99-D0522C61FFC6}">
      <dsp:nvSpPr>
        <dsp:cNvPr id="0" name=""/>
        <dsp:cNvSpPr/>
      </dsp:nvSpPr>
      <dsp:spPr>
        <a:xfrm>
          <a:off x="1446344" y="1157552"/>
          <a:ext cx="1029398" cy="987955"/>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IT" sz="2400" kern="1200" dirty="0"/>
            <a:t>RSA</a:t>
          </a:r>
        </a:p>
      </dsp:txBody>
      <dsp:txXfrm>
        <a:off x="1597096" y="1302235"/>
        <a:ext cx="727894" cy="698589"/>
      </dsp:txXfrm>
    </dsp:sp>
    <dsp:sp modelId="{7B8F1026-F37D-E140-AC54-8AF6623CFA53}">
      <dsp:nvSpPr>
        <dsp:cNvPr id="0" name=""/>
        <dsp:cNvSpPr/>
      </dsp:nvSpPr>
      <dsp:spPr>
        <a:xfrm rot="16200000">
          <a:off x="1908186" y="986260"/>
          <a:ext cx="105713" cy="149108"/>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1924043" y="1031939"/>
        <a:ext cx="73999" cy="89464"/>
      </dsp:txXfrm>
    </dsp:sp>
    <dsp:sp modelId="{4344AEC6-5C7D-4D47-9589-048EB363A265}">
      <dsp:nvSpPr>
        <dsp:cNvPr id="0" name=""/>
        <dsp:cNvSpPr/>
      </dsp:nvSpPr>
      <dsp:spPr>
        <a:xfrm>
          <a:off x="1484373" y="4752"/>
          <a:ext cx="953340" cy="953340"/>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it-IT" sz="700" kern="1200" dirty="0"/>
            <a:t>Servizi semiresidenziali</a:t>
          </a:r>
        </a:p>
      </dsp:txBody>
      <dsp:txXfrm>
        <a:off x="1623986" y="144365"/>
        <a:ext cx="674114" cy="674114"/>
      </dsp:txXfrm>
    </dsp:sp>
    <dsp:sp modelId="{EA925190-7F40-AC41-8ED7-47D34C4F58B9}">
      <dsp:nvSpPr>
        <dsp:cNvPr id="0" name=""/>
        <dsp:cNvSpPr/>
      </dsp:nvSpPr>
      <dsp:spPr>
        <a:xfrm rot="20520000">
          <a:off x="2484052" y="1391470"/>
          <a:ext cx="95840" cy="149108"/>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2484756" y="1425734"/>
        <a:ext cx="67088" cy="89464"/>
      </dsp:txXfrm>
    </dsp:sp>
    <dsp:sp modelId="{CD5CD9F2-1D80-D144-8370-3A8538485A77}">
      <dsp:nvSpPr>
        <dsp:cNvPr id="0" name=""/>
        <dsp:cNvSpPr/>
      </dsp:nvSpPr>
      <dsp:spPr>
        <a:xfrm>
          <a:off x="2597212" y="813276"/>
          <a:ext cx="953340" cy="953340"/>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it-IT" sz="700" kern="1200" dirty="0"/>
            <a:t>Servizi domiciliari</a:t>
          </a:r>
        </a:p>
      </dsp:txBody>
      <dsp:txXfrm>
        <a:off x="2736825" y="952889"/>
        <a:ext cx="674114" cy="674114"/>
      </dsp:txXfrm>
    </dsp:sp>
    <dsp:sp modelId="{64B3CEB8-6B68-2F44-B63D-E26200DE5F78}">
      <dsp:nvSpPr>
        <dsp:cNvPr id="0" name=""/>
        <dsp:cNvSpPr/>
      </dsp:nvSpPr>
      <dsp:spPr>
        <a:xfrm rot="3240000">
          <a:off x="2259302" y="2057739"/>
          <a:ext cx="102070" cy="149108"/>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2265613" y="2075175"/>
        <a:ext cx="71449" cy="89464"/>
      </dsp:txXfrm>
    </dsp:sp>
    <dsp:sp modelId="{A65EF0B0-FB24-904F-BF8A-520ECCBCFB6E}">
      <dsp:nvSpPr>
        <dsp:cNvPr id="0" name=""/>
        <dsp:cNvSpPr/>
      </dsp:nvSpPr>
      <dsp:spPr>
        <a:xfrm>
          <a:off x="2172145" y="2121497"/>
          <a:ext cx="953340" cy="953340"/>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it-IT" sz="700" kern="1200" dirty="0"/>
            <a:t>Servizi informativi</a:t>
          </a:r>
        </a:p>
      </dsp:txBody>
      <dsp:txXfrm>
        <a:off x="2311758" y="2261110"/>
        <a:ext cx="674114" cy="674114"/>
      </dsp:txXfrm>
    </dsp:sp>
    <dsp:sp modelId="{9914C0A4-3B01-314E-8AB3-F643F4FEEE90}">
      <dsp:nvSpPr>
        <dsp:cNvPr id="0" name=""/>
        <dsp:cNvSpPr/>
      </dsp:nvSpPr>
      <dsp:spPr>
        <a:xfrm rot="7560000">
          <a:off x="1560713" y="2057739"/>
          <a:ext cx="102070" cy="14910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rot="10800000">
        <a:off x="1585023" y="2075175"/>
        <a:ext cx="71449" cy="89464"/>
      </dsp:txXfrm>
    </dsp:sp>
    <dsp:sp modelId="{4602AD33-7ED3-DC43-AB47-9B7034973982}">
      <dsp:nvSpPr>
        <dsp:cNvPr id="0" name=""/>
        <dsp:cNvSpPr/>
      </dsp:nvSpPr>
      <dsp:spPr>
        <a:xfrm>
          <a:off x="796601" y="2121497"/>
          <a:ext cx="953340" cy="953340"/>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it-IT" sz="700" kern="1200" dirty="0"/>
            <a:t>Sportello burocratico per le famiglie</a:t>
          </a:r>
        </a:p>
      </dsp:txBody>
      <dsp:txXfrm>
        <a:off x="936214" y="2261110"/>
        <a:ext cx="674114" cy="674114"/>
      </dsp:txXfrm>
    </dsp:sp>
    <dsp:sp modelId="{3745C1BA-C7BD-554C-867B-5118A08359E1}">
      <dsp:nvSpPr>
        <dsp:cNvPr id="0" name=""/>
        <dsp:cNvSpPr/>
      </dsp:nvSpPr>
      <dsp:spPr>
        <a:xfrm rot="11880000">
          <a:off x="1342194" y="1391470"/>
          <a:ext cx="95840" cy="149108"/>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rot="10800000">
        <a:off x="1370242" y="1425734"/>
        <a:ext cx="67088" cy="89464"/>
      </dsp:txXfrm>
    </dsp:sp>
    <dsp:sp modelId="{1D09E3B6-1EBF-C545-A5DD-9B0CCCCD4752}">
      <dsp:nvSpPr>
        <dsp:cNvPr id="0" name=""/>
        <dsp:cNvSpPr/>
      </dsp:nvSpPr>
      <dsp:spPr>
        <a:xfrm>
          <a:off x="371534" y="813276"/>
          <a:ext cx="953340" cy="953340"/>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it-IT" sz="700" kern="1200" dirty="0"/>
            <a:t>Servizi Residenziali</a:t>
          </a:r>
        </a:p>
      </dsp:txBody>
      <dsp:txXfrm>
        <a:off x="511147" y="952889"/>
        <a:ext cx="674114" cy="6741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A6BC7-570E-F742-9AEE-65DE3345F50F}">
      <dsp:nvSpPr>
        <dsp:cNvPr id="0" name=""/>
        <dsp:cNvSpPr/>
      </dsp:nvSpPr>
      <dsp:spPr>
        <a:xfrm>
          <a:off x="746360" y="1558"/>
          <a:ext cx="2199098" cy="1319459"/>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mn-lt"/>
            </a:rPr>
            <a:t>Individuare capacità ed esperienze anche fuori ruolo</a:t>
          </a:r>
          <a:endParaRPr lang="it-IT" sz="1500" kern="1200" dirty="0"/>
        </a:p>
      </dsp:txBody>
      <dsp:txXfrm>
        <a:off x="746360" y="1558"/>
        <a:ext cx="2199098" cy="1319459"/>
      </dsp:txXfrm>
    </dsp:sp>
    <dsp:sp modelId="{07524B11-80E5-474C-A3BB-9836223FA40F}">
      <dsp:nvSpPr>
        <dsp:cNvPr id="0" name=""/>
        <dsp:cNvSpPr/>
      </dsp:nvSpPr>
      <dsp:spPr>
        <a:xfrm>
          <a:off x="3165368" y="1558"/>
          <a:ext cx="2199098" cy="1319459"/>
        </a:xfrm>
        <a:prstGeom prst="rect">
          <a:avLst/>
        </a:prstGeom>
        <a:solidFill>
          <a:schemeClr val="accent1">
            <a:shade val="50000"/>
            <a:hueOff val="-60102"/>
            <a:satOff val="-7534"/>
            <a:lumOff val="175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mn-lt"/>
            </a:rPr>
            <a:t>Parlare e confrontarsi con tutti su problemi, riuscire a vedere i problemi vecchi con occhi nuovi</a:t>
          </a:r>
          <a:endParaRPr lang="it-IT" sz="1500" kern="1200" dirty="0"/>
        </a:p>
      </dsp:txBody>
      <dsp:txXfrm>
        <a:off x="3165368" y="1558"/>
        <a:ext cx="2199098" cy="1319459"/>
      </dsp:txXfrm>
    </dsp:sp>
    <dsp:sp modelId="{1EAD5ADE-A25F-3F4C-8CA0-70E8D0AEAB37}">
      <dsp:nvSpPr>
        <dsp:cNvPr id="0" name=""/>
        <dsp:cNvSpPr/>
      </dsp:nvSpPr>
      <dsp:spPr>
        <a:xfrm>
          <a:off x="5584377" y="1558"/>
          <a:ext cx="2199098" cy="1319459"/>
        </a:xfrm>
        <a:prstGeom prst="rect">
          <a:avLst/>
        </a:prstGeom>
        <a:solidFill>
          <a:schemeClr val="accent1">
            <a:shade val="50000"/>
            <a:hueOff val="-120203"/>
            <a:satOff val="-15068"/>
            <a:lumOff val="350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dirty="0">
              <a:latin typeface="+mn-lt"/>
            </a:rPr>
            <a:t>Porsi tante domande, non fermarsi alle risposte che apparente sono giuste</a:t>
          </a:r>
          <a:endParaRPr lang="it-IT" sz="1500" kern="1200" dirty="0"/>
        </a:p>
      </dsp:txBody>
      <dsp:txXfrm>
        <a:off x="5584377" y="1558"/>
        <a:ext cx="2199098" cy="1319459"/>
      </dsp:txXfrm>
    </dsp:sp>
    <dsp:sp modelId="{AA47E467-E286-4240-B23D-7D5482673BC9}">
      <dsp:nvSpPr>
        <dsp:cNvPr id="0" name=""/>
        <dsp:cNvSpPr/>
      </dsp:nvSpPr>
      <dsp:spPr>
        <a:xfrm>
          <a:off x="746360" y="1540927"/>
          <a:ext cx="2199098" cy="1319459"/>
        </a:xfrm>
        <a:prstGeom prst="rect">
          <a:avLst/>
        </a:prstGeom>
        <a:solidFill>
          <a:schemeClr val="accent1">
            <a:shade val="50000"/>
            <a:hueOff val="-180305"/>
            <a:satOff val="-22602"/>
            <a:lumOff val="525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itchFamily="34" charset="0"/>
            <a:buNone/>
          </a:pPr>
          <a:r>
            <a:rPr lang="it-IT" sz="1500" kern="1200" dirty="0">
              <a:latin typeface="+mn-lt"/>
            </a:rPr>
            <a:t>Strutturare la contaminazione e inserirla in un contesto di </a:t>
          </a:r>
          <a:r>
            <a:rPr lang="it-IT" sz="1500" b="1" kern="1200" dirty="0">
              <a:latin typeface="+mn-lt"/>
            </a:rPr>
            <a:t>Corporate </a:t>
          </a:r>
          <a:r>
            <a:rPr lang="it-IT" sz="1500" b="1" kern="1200" dirty="0" err="1">
              <a:latin typeface="+mn-lt"/>
            </a:rPr>
            <a:t>Creativity</a:t>
          </a:r>
          <a:endParaRPr lang="it-IT" sz="1500" b="1" kern="1200" dirty="0">
            <a:latin typeface="+mn-lt"/>
          </a:endParaRPr>
        </a:p>
      </dsp:txBody>
      <dsp:txXfrm>
        <a:off x="746360" y="1540927"/>
        <a:ext cx="2199098" cy="1319459"/>
      </dsp:txXfrm>
    </dsp:sp>
    <dsp:sp modelId="{BAA872DA-745F-0C47-B5E9-678EC7A66BB7}">
      <dsp:nvSpPr>
        <dsp:cNvPr id="0" name=""/>
        <dsp:cNvSpPr/>
      </dsp:nvSpPr>
      <dsp:spPr>
        <a:xfrm>
          <a:off x="3165368" y="1540927"/>
          <a:ext cx="2199098" cy="1319459"/>
        </a:xfrm>
        <a:prstGeom prst="rect">
          <a:avLst/>
        </a:prstGeom>
        <a:solidFill>
          <a:schemeClr val="accent1">
            <a:shade val="50000"/>
            <a:hueOff val="-120203"/>
            <a:satOff val="-15068"/>
            <a:lumOff val="350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itchFamily="34" charset="0"/>
            <a:buNone/>
          </a:pPr>
          <a:r>
            <a:rPr lang="it-IT" sz="1500" kern="1200" dirty="0">
              <a:latin typeface="+mn-lt"/>
            </a:rPr>
            <a:t>Creare strutture il più possibile orizzontali e variabili, anche temporanee per affrontare singoli problemi o progetti</a:t>
          </a:r>
          <a:endParaRPr lang="it-IT" sz="1500" kern="1200" dirty="0"/>
        </a:p>
      </dsp:txBody>
      <dsp:txXfrm>
        <a:off x="3165368" y="1540927"/>
        <a:ext cx="2199098" cy="1319459"/>
      </dsp:txXfrm>
    </dsp:sp>
    <dsp:sp modelId="{C2CE1964-C50B-554B-A811-B7477193962A}">
      <dsp:nvSpPr>
        <dsp:cNvPr id="0" name=""/>
        <dsp:cNvSpPr/>
      </dsp:nvSpPr>
      <dsp:spPr>
        <a:xfrm>
          <a:off x="5584377" y="1540927"/>
          <a:ext cx="2199098" cy="1319459"/>
        </a:xfrm>
        <a:prstGeom prst="rect">
          <a:avLst/>
        </a:prstGeom>
        <a:solidFill>
          <a:schemeClr val="accent1">
            <a:shade val="50000"/>
            <a:hueOff val="-60102"/>
            <a:satOff val="-7534"/>
            <a:lumOff val="175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Arial" pitchFamily="34" charset="0"/>
            <a:buNone/>
          </a:pPr>
          <a:r>
            <a:rPr lang="it-IT" sz="1500" kern="1200" dirty="0">
              <a:latin typeface="+mn-lt"/>
            </a:rPr>
            <a:t>Osservare i cambiamenti che avvengono ma avere il coraggio di disegnare scenari futuri</a:t>
          </a:r>
          <a:endParaRPr lang="it-IT" sz="1500" kern="1200" dirty="0"/>
        </a:p>
      </dsp:txBody>
      <dsp:txXfrm>
        <a:off x="5584377" y="1540927"/>
        <a:ext cx="2199098" cy="13194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913C0-B476-FA42-8330-612BE151777C}">
      <dsp:nvSpPr>
        <dsp:cNvPr id="0" name=""/>
        <dsp:cNvSpPr/>
      </dsp:nvSpPr>
      <dsp:spPr>
        <a:xfrm>
          <a:off x="1184310" y="30294"/>
          <a:ext cx="1575306" cy="1575306"/>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it-IT" sz="700" kern="1200" dirty="0"/>
            <a:t>CLIENTE</a:t>
          </a:r>
        </a:p>
      </dsp:txBody>
      <dsp:txXfrm>
        <a:off x="1366076" y="242354"/>
        <a:ext cx="1211774" cy="499856"/>
      </dsp:txXfrm>
    </dsp:sp>
    <dsp:sp modelId="{E15F3E72-54AA-0740-8B03-02C4DAFB92AE}">
      <dsp:nvSpPr>
        <dsp:cNvPr id="0" name=""/>
        <dsp:cNvSpPr/>
      </dsp:nvSpPr>
      <dsp:spPr>
        <a:xfrm>
          <a:off x="1881080" y="727064"/>
          <a:ext cx="1575306" cy="1575306"/>
        </a:xfrm>
        <a:prstGeom prst="ellipse">
          <a:avLst/>
        </a:prstGeom>
        <a:solidFill>
          <a:schemeClr val="accent5">
            <a:alpha val="50000"/>
            <a:hueOff val="-2700260"/>
            <a:satOff val="18987"/>
            <a:lumOff val="5294"/>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it-IT" sz="700" kern="1200" dirty="0"/>
            <a:t>PERSONALE</a:t>
          </a:r>
        </a:p>
      </dsp:txBody>
      <dsp:txXfrm>
        <a:off x="2729322" y="908830"/>
        <a:ext cx="605887" cy="1211774"/>
      </dsp:txXfrm>
    </dsp:sp>
    <dsp:sp modelId="{BE01F6E8-A244-0C42-A06E-58426A2C88F1}">
      <dsp:nvSpPr>
        <dsp:cNvPr id="0" name=""/>
        <dsp:cNvSpPr/>
      </dsp:nvSpPr>
      <dsp:spPr>
        <a:xfrm>
          <a:off x="1184310" y="1423834"/>
          <a:ext cx="1575306" cy="1575306"/>
        </a:xfrm>
        <a:prstGeom prst="ellipse">
          <a:avLst/>
        </a:prstGeom>
        <a:solidFill>
          <a:schemeClr val="accent5">
            <a:alpha val="50000"/>
            <a:hueOff val="-5400521"/>
            <a:satOff val="37973"/>
            <a:lumOff val="10589"/>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it-IT" sz="700" kern="1200" dirty="0"/>
            <a:t>FAMIGLIA</a:t>
          </a:r>
        </a:p>
      </dsp:txBody>
      <dsp:txXfrm>
        <a:off x="1366076" y="2287224"/>
        <a:ext cx="1211774" cy="499856"/>
      </dsp:txXfrm>
    </dsp:sp>
    <dsp:sp modelId="{2494A178-A04D-C445-8792-CF6D7C553BD1}">
      <dsp:nvSpPr>
        <dsp:cNvPr id="0" name=""/>
        <dsp:cNvSpPr/>
      </dsp:nvSpPr>
      <dsp:spPr>
        <a:xfrm>
          <a:off x="469030" y="727568"/>
          <a:ext cx="1575306" cy="1575306"/>
        </a:xfrm>
        <a:prstGeom prst="ellipse">
          <a:avLst/>
        </a:prstGeom>
        <a:solidFill>
          <a:schemeClr val="accent5">
            <a:alpha val="50000"/>
            <a:hueOff val="-8100781"/>
            <a:satOff val="56960"/>
            <a:lumOff val="15883"/>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r>
            <a:rPr lang="it-IT" sz="700" kern="1200" dirty="0"/>
            <a:t>AMBIENTE</a:t>
          </a:r>
        </a:p>
      </dsp:txBody>
      <dsp:txXfrm>
        <a:off x="590207" y="909334"/>
        <a:ext cx="605887" cy="121177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4"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0e3ba23798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0e3ba2379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e3ba2379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e3ba2379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kern="100" dirty="0">
                <a:latin typeface="Calibri" panose="020F0502020204030204" pitchFamily="34" charset="0"/>
                <a:ea typeface="Calibri" panose="020F0502020204030204" pitchFamily="34" charset="0"/>
                <a:cs typeface="Times New Roman" panose="02020603050405020304" pitchFamily="18" charset="0"/>
              </a:rPr>
              <a:t>Q</a:t>
            </a: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uali sono i valori fondamentali per la gestione delle RSA?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e3ba2379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e3ba2379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Come abbiamo pianificato e ottenuto i risultati al </a:t>
            </a:r>
            <a:r>
              <a:rPr lang="it-IT" sz="1100" kern="100" dirty="0" err="1">
                <a:effectLst/>
                <a:latin typeface="Calibri" panose="020F0502020204030204" pitchFamily="34" charset="0"/>
                <a:ea typeface="Calibri" panose="020F0502020204030204" pitchFamily="34" charset="0"/>
                <a:cs typeface="Times New Roman" panose="02020603050405020304" pitchFamily="18" charset="0"/>
              </a:rPr>
              <a:t>Vaglietti</a:t>
            </a: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4831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e3ba2379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e3ba2379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dirty="0"/>
              <a:t>- </a:t>
            </a: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Come suggeriamo alle RSA di muoversi? </a:t>
            </a:r>
            <a:r>
              <a:rPr lang="it-IT" dirty="0"/>
              <a:t>Sistema integrato di supporto agli over 65</a:t>
            </a:r>
            <a:endParaRPr dirty="0"/>
          </a:p>
        </p:txBody>
      </p:sp>
    </p:spTree>
    <p:extLst>
      <p:ext uri="{BB962C8B-B14F-4D97-AF65-F5344CB8AC3E}">
        <p14:creationId xmlns:p14="http://schemas.microsoft.com/office/powerpoint/2010/main" val="2850544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e3ba2379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e3ba2379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Come si fa a coinvolgere la Direzione e la Direzione a coinvolgere gli operatori?</a:t>
            </a:r>
          </a:p>
        </p:txBody>
      </p:sp>
    </p:spTree>
    <p:extLst>
      <p:ext uri="{BB962C8B-B14F-4D97-AF65-F5344CB8AC3E}">
        <p14:creationId xmlns:p14="http://schemas.microsoft.com/office/powerpoint/2010/main" val="1893701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e3ba2379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e3ba2379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Da dove siamo partiti e dove vogliamo arrivare?</a:t>
            </a:r>
          </a:p>
        </p:txBody>
      </p:sp>
    </p:spTree>
    <p:extLst>
      <p:ext uri="{BB962C8B-B14F-4D97-AF65-F5344CB8AC3E}">
        <p14:creationId xmlns:p14="http://schemas.microsoft.com/office/powerpoint/2010/main" val="357267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e3ba2379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e3ba2379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Come pensiamo di arrivarci?</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10595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e3ba2379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e3ba2379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Come pensiamo di arrivarci?</a:t>
            </a:r>
          </a:p>
        </p:txBody>
      </p:sp>
    </p:spTree>
    <p:extLst>
      <p:ext uri="{BB962C8B-B14F-4D97-AF65-F5344CB8AC3E}">
        <p14:creationId xmlns:p14="http://schemas.microsoft.com/office/powerpoint/2010/main" val="3965063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0e3ba2379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0e3ba2379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Come si raccolgono i desideri? </a:t>
            </a:r>
          </a:p>
        </p:txBody>
      </p:sp>
    </p:spTree>
    <p:extLst>
      <p:ext uri="{BB962C8B-B14F-4D97-AF65-F5344CB8AC3E}">
        <p14:creationId xmlns:p14="http://schemas.microsoft.com/office/powerpoint/2010/main" val="51206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B89B8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rgbClr val="B89B8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3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b="1"/>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85200C"/>
                </a:solidFill>
                <a:latin typeface="Roboto Black"/>
                <a:ea typeface="Roboto Black"/>
                <a:cs typeface="Roboto Black"/>
                <a:sym typeface="Roboto Black"/>
              </a:defRPr>
            </a:lvl1pPr>
            <a:lvl2pPr lvl="1">
              <a:buNone/>
              <a:defRPr>
                <a:solidFill>
                  <a:srgbClr val="85200C"/>
                </a:solidFill>
                <a:latin typeface="Roboto Black"/>
                <a:ea typeface="Roboto Black"/>
                <a:cs typeface="Roboto Black"/>
                <a:sym typeface="Roboto Black"/>
              </a:defRPr>
            </a:lvl2pPr>
            <a:lvl3pPr lvl="2">
              <a:buNone/>
              <a:defRPr>
                <a:solidFill>
                  <a:srgbClr val="85200C"/>
                </a:solidFill>
                <a:latin typeface="Roboto Black"/>
                <a:ea typeface="Roboto Black"/>
                <a:cs typeface="Roboto Black"/>
                <a:sym typeface="Roboto Black"/>
              </a:defRPr>
            </a:lvl3pPr>
            <a:lvl4pPr lvl="3">
              <a:buNone/>
              <a:defRPr>
                <a:solidFill>
                  <a:srgbClr val="85200C"/>
                </a:solidFill>
                <a:latin typeface="Roboto Black"/>
                <a:ea typeface="Roboto Black"/>
                <a:cs typeface="Roboto Black"/>
                <a:sym typeface="Roboto Black"/>
              </a:defRPr>
            </a:lvl4pPr>
            <a:lvl5pPr lvl="4">
              <a:buNone/>
              <a:defRPr>
                <a:solidFill>
                  <a:srgbClr val="85200C"/>
                </a:solidFill>
                <a:latin typeface="Roboto Black"/>
                <a:ea typeface="Roboto Black"/>
                <a:cs typeface="Roboto Black"/>
                <a:sym typeface="Roboto Black"/>
              </a:defRPr>
            </a:lvl5pPr>
            <a:lvl6pPr lvl="5">
              <a:buNone/>
              <a:defRPr>
                <a:solidFill>
                  <a:srgbClr val="85200C"/>
                </a:solidFill>
                <a:latin typeface="Roboto Black"/>
                <a:ea typeface="Roboto Black"/>
                <a:cs typeface="Roboto Black"/>
                <a:sym typeface="Roboto Black"/>
              </a:defRPr>
            </a:lvl6pPr>
            <a:lvl7pPr lvl="6">
              <a:buNone/>
              <a:defRPr>
                <a:solidFill>
                  <a:srgbClr val="85200C"/>
                </a:solidFill>
                <a:latin typeface="Roboto Black"/>
                <a:ea typeface="Roboto Black"/>
                <a:cs typeface="Roboto Black"/>
                <a:sym typeface="Roboto Black"/>
              </a:defRPr>
            </a:lvl7pPr>
            <a:lvl8pPr lvl="7">
              <a:buNone/>
              <a:defRPr>
                <a:solidFill>
                  <a:srgbClr val="85200C"/>
                </a:solidFill>
                <a:latin typeface="Roboto Black"/>
                <a:ea typeface="Roboto Black"/>
                <a:cs typeface="Roboto Black"/>
                <a:sym typeface="Roboto Black"/>
              </a:defRPr>
            </a:lvl8pPr>
            <a:lvl9pPr lvl="8">
              <a:buNone/>
              <a:defRPr>
                <a:solidFill>
                  <a:srgbClr val="85200C"/>
                </a:solidFill>
                <a:latin typeface="Roboto Black"/>
                <a:ea typeface="Roboto Black"/>
                <a:cs typeface="Roboto Black"/>
                <a:sym typeface="Roboto Black"/>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B89B82"/>
              </a:buClr>
              <a:buSzPts val="16000"/>
              <a:buFont typeface="Roboto Thin"/>
              <a:buNone/>
              <a:defRPr sz="16000">
                <a:solidFill>
                  <a:srgbClr val="B89B82"/>
                </a:solidFill>
                <a:latin typeface="Roboto Thin"/>
                <a:ea typeface="Roboto Thin"/>
                <a:cs typeface="Roboto Thin"/>
                <a:sym typeface="Roboto Thin"/>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49" name="Google Shape;49;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Font typeface="Roboto"/>
              <a:buChar char="●"/>
              <a:defRPr>
                <a:latin typeface="Roboto"/>
                <a:ea typeface="Roboto"/>
                <a:cs typeface="Roboto"/>
                <a:sym typeface="Roboto"/>
              </a:defRPr>
            </a:lvl1pPr>
            <a:lvl2pPr marL="914400" lvl="1" indent="-317500" algn="ctr">
              <a:spcBef>
                <a:spcPts val="0"/>
              </a:spcBef>
              <a:spcAft>
                <a:spcPts val="0"/>
              </a:spcAft>
              <a:buSzPts val="1400"/>
              <a:buFont typeface="Roboto"/>
              <a:buChar char="○"/>
              <a:defRPr>
                <a:latin typeface="Roboto"/>
                <a:ea typeface="Roboto"/>
                <a:cs typeface="Roboto"/>
                <a:sym typeface="Roboto"/>
              </a:defRPr>
            </a:lvl2pPr>
            <a:lvl3pPr marL="1371600" lvl="2" indent="-317500" algn="ctr">
              <a:spcBef>
                <a:spcPts val="0"/>
              </a:spcBef>
              <a:spcAft>
                <a:spcPts val="0"/>
              </a:spcAft>
              <a:buSzPts val="1400"/>
              <a:buFont typeface="Roboto"/>
              <a:buChar char="■"/>
              <a:defRPr>
                <a:latin typeface="Roboto"/>
                <a:ea typeface="Roboto"/>
                <a:cs typeface="Roboto"/>
                <a:sym typeface="Roboto"/>
              </a:defRPr>
            </a:lvl3pPr>
            <a:lvl4pPr marL="1828800" lvl="3" indent="-317500" algn="ctr">
              <a:spcBef>
                <a:spcPts val="0"/>
              </a:spcBef>
              <a:spcAft>
                <a:spcPts val="0"/>
              </a:spcAft>
              <a:buSzPts val="1400"/>
              <a:buFont typeface="Roboto"/>
              <a:buChar char="●"/>
              <a:defRPr>
                <a:latin typeface="Roboto"/>
                <a:ea typeface="Roboto"/>
                <a:cs typeface="Roboto"/>
                <a:sym typeface="Roboto"/>
              </a:defRPr>
            </a:lvl4pPr>
            <a:lvl5pPr marL="2286000" lvl="4" indent="-317500" algn="ctr">
              <a:spcBef>
                <a:spcPts val="0"/>
              </a:spcBef>
              <a:spcAft>
                <a:spcPts val="0"/>
              </a:spcAft>
              <a:buSzPts val="1400"/>
              <a:buFont typeface="Roboto"/>
              <a:buChar char="○"/>
              <a:defRPr>
                <a:latin typeface="Roboto"/>
                <a:ea typeface="Roboto"/>
                <a:cs typeface="Roboto"/>
                <a:sym typeface="Roboto"/>
              </a:defRPr>
            </a:lvl5pPr>
            <a:lvl6pPr marL="2743200" lvl="5" indent="-317500" algn="ctr">
              <a:spcBef>
                <a:spcPts val="0"/>
              </a:spcBef>
              <a:spcAft>
                <a:spcPts val="0"/>
              </a:spcAft>
              <a:buSzPts val="1400"/>
              <a:buFont typeface="Roboto"/>
              <a:buChar char="■"/>
              <a:defRPr>
                <a:latin typeface="Roboto"/>
                <a:ea typeface="Roboto"/>
                <a:cs typeface="Roboto"/>
                <a:sym typeface="Roboto"/>
              </a:defRPr>
            </a:lvl6pPr>
            <a:lvl7pPr marL="3200400" lvl="6" indent="-317500" algn="ctr">
              <a:spcBef>
                <a:spcPts val="0"/>
              </a:spcBef>
              <a:spcAft>
                <a:spcPts val="0"/>
              </a:spcAft>
              <a:buSzPts val="1400"/>
              <a:buFont typeface="Roboto"/>
              <a:buChar char="●"/>
              <a:defRPr>
                <a:latin typeface="Roboto"/>
                <a:ea typeface="Roboto"/>
                <a:cs typeface="Roboto"/>
                <a:sym typeface="Roboto"/>
              </a:defRPr>
            </a:lvl7pPr>
            <a:lvl8pPr marL="3657600" lvl="7" indent="-317500" algn="ctr">
              <a:spcBef>
                <a:spcPts val="0"/>
              </a:spcBef>
              <a:spcAft>
                <a:spcPts val="0"/>
              </a:spcAft>
              <a:buSzPts val="1400"/>
              <a:buFont typeface="Roboto"/>
              <a:buChar char="○"/>
              <a:defRPr>
                <a:latin typeface="Roboto"/>
                <a:ea typeface="Roboto"/>
                <a:cs typeface="Roboto"/>
                <a:sym typeface="Roboto"/>
              </a:defRPr>
            </a:lvl8pPr>
            <a:lvl9pPr marL="4114800" lvl="8" indent="-317500" algn="ctr">
              <a:spcBef>
                <a:spcPts val="0"/>
              </a:spcBef>
              <a:spcAft>
                <a:spcPts val="0"/>
              </a:spcAft>
              <a:buSzPts val="1400"/>
              <a:buFont typeface="Roboto"/>
              <a:buChar char="■"/>
              <a:defRPr>
                <a:latin typeface="Roboto"/>
                <a:ea typeface="Roboto"/>
                <a:cs typeface="Roboto"/>
                <a:sym typeface="Roboto"/>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uoto" type="blank">
  <p:cSld name="BLANK">
    <p:bg>
      <p:bgPr>
        <a:solidFill>
          <a:schemeClr val="lt1"/>
        </a:solidFill>
        <a:effectLst/>
      </p:bgPr>
    </p:bg>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642500"/>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0" name="Google Shape;20;p4"/>
          <p:cNvSpPr txBox="1">
            <a:spLocks noGrp="1"/>
          </p:cNvSpPr>
          <p:nvPr>
            <p:ph type="body" idx="1"/>
          </p:nvPr>
        </p:nvSpPr>
        <p:spPr>
          <a:xfrm>
            <a:off x="311700" y="1551800"/>
            <a:ext cx="8520600" cy="2659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676500"/>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4" name="Google Shape;24;p5"/>
          <p:cNvSpPr txBox="1">
            <a:spLocks noGrp="1"/>
          </p:cNvSpPr>
          <p:nvPr>
            <p:ph type="body" idx="1"/>
          </p:nvPr>
        </p:nvSpPr>
        <p:spPr>
          <a:xfrm>
            <a:off x="311700" y="1585800"/>
            <a:ext cx="3999900" cy="2625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585800"/>
            <a:ext cx="3999900" cy="26256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642500"/>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78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900"/>
              <a:buNone/>
              <a:defRPr sz="2900"/>
            </a:lvl1pPr>
            <a:lvl2pPr lvl="1">
              <a:spcBef>
                <a:spcPts val="0"/>
              </a:spcBef>
              <a:spcAft>
                <a:spcPts val="0"/>
              </a:spcAft>
              <a:buSzPts val="2900"/>
              <a:buNone/>
              <a:defRPr sz="2900"/>
            </a:lvl2pPr>
            <a:lvl3pPr lvl="2">
              <a:spcBef>
                <a:spcPts val="0"/>
              </a:spcBef>
              <a:spcAft>
                <a:spcPts val="0"/>
              </a:spcAft>
              <a:buSzPts val="2900"/>
              <a:buNone/>
              <a:defRPr sz="2900"/>
            </a:lvl3pPr>
            <a:lvl4pPr lvl="3">
              <a:spcBef>
                <a:spcPts val="0"/>
              </a:spcBef>
              <a:spcAft>
                <a:spcPts val="0"/>
              </a:spcAft>
              <a:buSzPts val="2900"/>
              <a:buNone/>
              <a:defRPr sz="2900"/>
            </a:lvl4pPr>
            <a:lvl5pPr lvl="4">
              <a:spcBef>
                <a:spcPts val="0"/>
              </a:spcBef>
              <a:spcAft>
                <a:spcPts val="0"/>
              </a:spcAft>
              <a:buSzPts val="2900"/>
              <a:buNone/>
              <a:defRPr sz="2900"/>
            </a:lvl5pPr>
            <a:lvl6pPr lvl="5">
              <a:spcBef>
                <a:spcPts val="0"/>
              </a:spcBef>
              <a:spcAft>
                <a:spcPts val="0"/>
              </a:spcAft>
              <a:buSzPts val="2900"/>
              <a:buNone/>
              <a:defRPr sz="2900"/>
            </a:lvl6pPr>
            <a:lvl7pPr lvl="6">
              <a:spcBef>
                <a:spcPts val="0"/>
              </a:spcBef>
              <a:spcAft>
                <a:spcPts val="0"/>
              </a:spcAft>
              <a:buSzPts val="2900"/>
              <a:buNone/>
              <a:defRPr sz="2900"/>
            </a:lvl7pPr>
            <a:lvl8pPr lvl="7">
              <a:spcBef>
                <a:spcPts val="0"/>
              </a:spcBef>
              <a:spcAft>
                <a:spcPts val="0"/>
              </a:spcAft>
              <a:buSzPts val="2900"/>
              <a:buNone/>
              <a:defRPr sz="2900"/>
            </a:lvl8pPr>
            <a:lvl9pPr lvl="8">
              <a:spcBef>
                <a:spcPts val="0"/>
              </a:spcBef>
              <a:spcAft>
                <a:spcPts val="0"/>
              </a:spcAft>
              <a:buSzPts val="2900"/>
              <a:buNone/>
              <a:defRPr sz="2900"/>
            </a:lvl9pPr>
          </a:lstStyle>
          <a:p>
            <a:endParaRPr/>
          </a:p>
        </p:txBody>
      </p:sp>
      <p:sp>
        <p:nvSpPr>
          <p:cNvPr id="32" name="Google Shape;32;p7"/>
          <p:cNvSpPr txBox="1">
            <a:spLocks noGrp="1"/>
          </p:cNvSpPr>
          <p:nvPr>
            <p:ph type="body" idx="1"/>
          </p:nvPr>
        </p:nvSpPr>
        <p:spPr>
          <a:xfrm>
            <a:off x="311700" y="1399400"/>
            <a:ext cx="36888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B89B82"/>
              </a:buClr>
              <a:buSzPts val="4800"/>
              <a:buNone/>
              <a:defRPr sz="4800">
                <a:solidFill>
                  <a:srgbClr val="B89B8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B89B82"/>
              </a:buClr>
              <a:buSzPts val="3200"/>
              <a:buNone/>
              <a:defRPr>
                <a:solidFill>
                  <a:srgbClr val="B89B8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39" name="Google Shape;39;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0" name="Google Shape;40;p9"/>
          <p:cNvSpPr/>
          <p:nvPr/>
        </p:nvSpPr>
        <p:spPr>
          <a:xfrm>
            <a:off x="1074975" y="4653650"/>
            <a:ext cx="4116300" cy="319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
        <p:nvSpPr>
          <p:cNvPr id="42" name="Google Shape;42;p9"/>
          <p:cNvSpPr/>
          <p:nvPr/>
        </p:nvSpPr>
        <p:spPr>
          <a:xfrm>
            <a:off x="4572000" y="-25"/>
            <a:ext cx="4572000" cy="5143500"/>
          </a:xfrm>
          <a:prstGeom prst="rect">
            <a:avLst/>
          </a:prstGeom>
          <a:solidFill>
            <a:srgbClr val="B89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9500" y="3490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blipFill>
          <a:blip r:embed="rId13">
            <a:alphaModFix/>
            <a:extLst>
              <a:ext uri="{28A0092B-C50C-407E-A947-70E740481C1C}">
                <a14:useLocalDpi xmlns:a14="http://schemas.microsoft.com/office/drawing/2010/main" val="0"/>
              </a:ext>
            </a:extLst>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642500"/>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rgbClr val="853B41"/>
              </a:buClr>
              <a:buSzPts val="3200"/>
              <a:buFont typeface="Roboto Light"/>
              <a:buNone/>
              <a:defRPr sz="3200">
                <a:solidFill>
                  <a:srgbClr val="853B41"/>
                </a:solidFill>
                <a:latin typeface="Roboto Light"/>
                <a:ea typeface="Roboto Light"/>
                <a:cs typeface="Roboto Light"/>
                <a:sym typeface="Roboto Light"/>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551800"/>
            <a:ext cx="8520600" cy="26595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rgbClr val="A61C00"/>
                </a:solidFill>
                <a:latin typeface="Roboto Black"/>
                <a:ea typeface="Roboto Black"/>
                <a:cs typeface="Roboto Black"/>
                <a:sym typeface="Roboto Black"/>
              </a:defRPr>
            </a:lvl1pPr>
            <a:lvl2pPr lvl="1" algn="r" rtl="0">
              <a:buNone/>
              <a:defRPr sz="1000">
                <a:solidFill>
                  <a:srgbClr val="A61C00"/>
                </a:solidFill>
                <a:latin typeface="Roboto Black"/>
                <a:ea typeface="Roboto Black"/>
                <a:cs typeface="Roboto Black"/>
                <a:sym typeface="Roboto Black"/>
              </a:defRPr>
            </a:lvl2pPr>
            <a:lvl3pPr lvl="2" algn="r" rtl="0">
              <a:buNone/>
              <a:defRPr sz="1000">
                <a:solidFill>
                  <a:srgbClr val="A61C00"/>
                </a:solidFill>
                <a:latin typeface="Roboto Black"/>
                <a:ea typeface="Roboto Black"/>
                <a:cs typeface="Roboto Black"/>
                <a:sym typeface="Roboto Black"/>
              </a:defRPr>
            </a:lvl3pPr>
            <a:lvl4pPr lvl="3" algn="r" rtl="0">
              <a:buNone/>
              <a:defRPr sz="1000">
                <a:solidFill>
                  <a:srgbClr val="A61C00"/>
                </a:solidFill>
                <a:latin typeface="Roboto Black"/>
                <a:ea typeface="Roboto Black"/>
                <a:cs typeface="Roboto Black"/>
                <a:sym typeface="Roboto Black"/>
              </a:defRPr>
            </a:lvl4pPr>
            <a:lvl5pPr lvl="4" algn="r" rtl="0">
              <a:buNone/>
              <a:defRPr sz="1000">
                <a:solidFill>
                  <a:srgbClr val="A61C00"/>
                </a:solidFill>
                <a:latin typeface="Roboto Black"/>
                <a:ea typeface="Roboto Black"/>
                <a:cs typeface="Roboto Black"/>
                <a:sym typeface="Roboto Black"/>
              </a:defRPr>
            </a:lvl5pPr>
            <a:lvl6pPr lvl="5" algn="r" rtl="0">
              <a:buNone/>
              <a:defRPr sz="1000">
                <a:solidFill>
                  <a:srgbClr val="A61C00"/>
                </a:solidFill>
                <a:latin typeface="Roboto Black"/>
                <a:ea typeface="Roboto Black"/>
                <a:cs typeface="Roboto Black"/>
                <a:sym typeface="Roboto Black"/>
              </a:defRPr>
            </a:lvl6pPr>
            <a:lvl7pPr lvl="6" algn="r" rtl="0">
              <a:buNone/>
              <a:defRPr sz="1000">
                <a:solidFill>
                  <a:srgbClr val="A61C00"/>
                </a:solidFill>
                <a:latin typeface="Roboto Black"/>
                <a:ea typeface="Roboto Black"/>
                <a:cs typeface="Roboto Black"/>
                <a:sym typeface="Roboto Black"/>
              </a:defRPr>
            </a:lvl7pPr>
            <a:lvl8pPr lvl="7" algn="r" rtl="0">
              <a:buNone/>
              <a:defRPr sz="1000">
                <a:solidFill>
                  <a:srgbClr val="A61C00"/>
                </a:solidFill>
                <a:latin typeface="Roboto Black"/>
                <a:ea typeface="Roboto Black"/>
                <a:cs typeface="Roboto Black"/>
                <a:sym typeface="Roboto Black"/>
              </a:defRPr>
            </a:lvl8pPr>
            <a:lvl9pPr lvl="8" algn="r" rtl="0">
              <a:buNone/>
              <a:defRPr sz="1000">
                <a:solidFill>
                  <a:srgbClr val="A61C00"/>
                </a:solidFill>
                <a:latin typeface="Roboto Black"/>
                <a:ea typeface="Roboto Black"/>
                <a:cs typeface="Roboto Black"/>
                <a:sym typeface="Roboto Black"/>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hyperlink" Target="mailto:direzionesanitaria@fondazionevaglietti.it" TargetMode="External"/><Relationship Id="rId5" Type="http://schemas.openxmlformats.org/officeDocument/2006/relationships/hyperlink" Target="mailto:presidente@fondazionevaglietti.it" TargetMode="External"/><Relationship Id="rId4" Type="http://schemas.openxmlformats.org/officeDocument/2006/relationships/hyperlink" Target="mailto:info@fondazionevaglietti.i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jpg"/><Relationship Id="rId4" Type="http://schemas.openxmlformats.org/officeDocument/2006/relationships/diagramData" Target="../diagrams/data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7.JP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13"/>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0" y="0"/>
            <a:ext cx="9143997"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28A0092B-C50C-407E-A947-70E740481C1C}">
                <a14:useLocalDpi xmlns:a14="http://schemas.microsoft.com/office/drawing/2010/main" val="0"/>
              </a:ext>
            </a:extLst>
          </a:blip>
          <a:stretch>
            <a:fillRect/>
          </a:stretch>
        </a:blipFill>
        <a:effectLst/>
      </p:bgPr>
    </p:bg>
    <p:spTree>
      <p:nvGrpSpPr>
        <p:cNvPr id="1" name="Shape 61"/>
        <p:cNvGrpSpPr/>
        <p:nvPr/>
      </p:nvGrpSpPr>
      <p:grpSpPr>
        <a:xfrm>
          <a:off x="0" y="0"/>
          <a:ext cx="0" cy="0"/>
          <a:chOff x="0" y="0"/>
          <a:chExt cx="0" cy="0"/>
        </a:xfrm>
      </p:grpSpPr>
      <p:sp>
        <p:nvSpPr>
          <p:cNvPr id="3" name="CasellaDiTesto 2">
            <a:extLst>
              <a:ext uri="{FF2B5EF4-FFF2-40B4-BE49-F238E27FC236}">
                <a16:creationId xmlns:a16="http://schemas.microsoft.com/office/drawing/2014/main" id="{C9CAA931-153A-4558-0BC6-EEC5D3802379}"/>
              </a:ext>
            </a:extLst>
          </p:cNvPr>
          <p:cNvSpPr txBox="1"/>
          <p:nvPr/>
        </p:nvSpPr>
        <p:spPr>
          <a:xfrm>
            <a:off x="311700" y="864470"/>
            <a:ext cx="8520599" cy="830997"/>
          </a:xfrm>
          <a:prstGeom prst="rect">
            <a:avLst/>
          </a:prstGeom>
          <a:noFill/>
        </p:spPr>
        <p:txBody>
          <a:bodyPr wrap="square">
            <a:spAutoFit/>
          </a:bodyPr>
          <a:lstStyle/>
          <a:p>
            <a:r>
              <a:rPr lang="it-IT" sz="1600" b="0" i="1" dirty="0">
                <a:solidFill>
                  <a:srgbClr val="333333"/>
                </a:solidFill>
                <a:effectLst/>
                <a:latin typeface="Roboto" panose="02000000000000000000" pitchFamily="2" charset="0"/>
                <a:ea typeface="Roboto" panose="02000000000000000000" pitchFamily="2" charset="0"/>
                <a:cs typeface="Roboto" panose="02000000000000000000" pitchFamily="2" charset="0"/>
              </a:rPr>
              <a:t>“Se tu hai una mela, e io ho una mela, e ce le scambiamo, allora tu ed io abbiamo sempre una mela ciascuno. Ma se tu hai un’idea, ed io ho un’idea, e ce le scambiamo, allora abbiamo entrambi due idee.” (Bernard Shaw)</a:t>
            </a:r>
            <a:endParaRPr lang="it-IT" sz="1600" dirty="0">
              <a:latin typeface="Roboto" panose="02000000000000000000" pitchFamily="2" charset="0"/>
              <a:ea typeface="Roboto" panose="02000000000000000000" pitchFamily="2" charset="0"/>
              <a:cs typeface="Roboto" panose="02000000000000000000" pitchFamily="2" charset="0"/>
            </a:endParaRPr>
          </a:p>
        </p:txBody>
      </p:sp>
      <p:pic>
        <p:nvPicPr>
          <p:cNvPr id="2050" name="Picture 2" descr="Letteratume on Twitter: &quot;Se tu hai una mela e io ho una mela e ci scambiamo  le nostre mele allora tu ed io avremo ancora una mela a testa. Ma se tu">
            <a:extLst>
              <a:ext uri="{FF2B5EF4-FFF2-40B4-BE49-F238E27FC236}">
                <a16:creationId xmlns:a16="http://schemas.microsoft.com/office/drawing/2014/main" id="{51773075-1E31-9AFD-1A44-33A4CD8A0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8691" y="2000348"/>
            <a:ext cx="2529847" cy="2100103"/>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20AE45CE-9026-3137-0318-D30473CA34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161" y="1781464"/>
            <a:ext cx="1028283" cy="1254740"/>
          </a:xfrm>
          <a:prstGeom prst="rect">
            <a:avLst/>
          </a:prstGeom>
        </p:spPr>
      </p:pic>
      <p:pic>
        <p:nvPicPr>
          <p:cNvPr id="9" name="Immagine 8">
            <a:extLst>
              <a:ext uri="{FF2B5EF4-FFF2-40B4-BE49-F238E27FC236}">
                <a16:creationId xmlns:a16="http://schemas.microsoft.com/office/drawing/2014/main" id="{C5A17CCB-A124-E534-17C9-EBE3F10C5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95470" y="1781464"/>
            <a:ext cx="1028283" cy="1254740"/>
          </a:xfrm>
          <a:prstGeom prst="rect">
            <a:avLst/>
          </a:prstGeom>
        </p:spPr>
      </p:pic>
      <p:pic>
        <p:nvPicPr>
          <p:cNvPr id="10" name="Immagine 9">
            <a:extLst>
              <a:ext uri="{FF2B5EF4-FFF2-40B4-BE49-F238E27FC236}">
                <a16:creationId xmlns:a16="http://schemas.microsoft.com/office/drawing/2014/main" id="{244FFEDC-C691-6CC7-01A6-B0824D3624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925" y="3161603"/>
            <a:ext cx="1028283" cy="1254740"/>
          </a:xfrm>
          <a:prstGeom prst="rect">
            <a:avLst/>
          </a:prstGeom>
        </p:spPr>
      </p:pic>
      <p:pic>
        <p:nvPicPr>
          <p:cNvPr id="11" name="Immagine 10">
            <a:extLst>
              <a:ext uri="{FF2B5EF4-FFF2-40B4-BE49-F238E27FC236}">
                <a16:creationId xmlns:a16="http://schemas.microsoft.com/office/drawing/2014/main" id="{9142B6A7-CBCA-A6F2-9D32-59D797685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86234" y="3161603"/>
            <a:ext cx="1028283" cy="1254740"/>
          </a:xfrm>
          <a:prstGeom prst="rect">
            <a:avLst/>
          </a:prstGeom>
        </p:spPr>
      </p:pic>
      <p:pic>
        <p:nvPicPr>
          <p:cNvPr id="13" name="Immagine 12" descr="Immagine che contiene frutto, mela, rosso, interno&#10;&#10;Descrizione generata automaticamente">
            <a:extLst>
              <a:ext uri="{FF2B5EF4-FFF2-40B4-BE49-F238E27FC236}">
                <a16:creationId xmlns:a16="http://schemas.microsoft.com/office/drawing/2014/main" id="{A90CE178-DB53-12AE-68F0-A2E19C7F8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6872" y="1897843"/>
            <a:ext cx="509860" cy="529304"/>
          </a:xfrm>
          <a:prstGeom prst="rect">
            <a:avLst/>
          </a:prstGeom>
        </p:spPr>
      </p:pic>
      <p:pic>
        <p:nvPicPr>
          <p:cNvPr id="14" name="Immagine 13" descr="Immagine che contiene frutto, mela, rosso, interno&#10;&#10;Descrizione generata automaticamente">
            <a:extLst>
              <a:ext uri="{FF2B5EF4-FFF2-40B4-BE49-F238E27FC236}">
                <a16:creationId xmlns:a16="http://schemas.microsoft.com/office/drawing/2014/main" id="{99E0FE0A-A71C-DBCF-44A0-8D82185D84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6254" y="1897843"/>
            <a:ext cx="509860" cy="529304"/>
          </a:xfrm>
          <a:prstGeom prst="rect">
            <a:avLst/>
          </a:prstGeom>
        </p:spPr>
      </p:pic>
      <p:pic>
        <p:nvPicPr>
          <p:cNvPr id="16" name="Immagine 15" descr="Immagine che contiene testo&#10;&#10;Descrizione generata automaticamente">
            <a:extLst>
              <a:ext uri="{FF2B5EF4-FFF2-40B4-BE49-F238E27FC236}">
                <a16:creationId xmlns:a16="http://schemas.microsoft.com/office/drawing/2014/main" id="{CE928E04-F770-D25C-A681-0C6B2605BB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6340" y="3452118"/>
            <a:ext cx="648536" cy="643958"/>
          </a:xfrm>
          <a:prstGeom prst="rect">
            <a:avLst/>
          </a:prstGeom>
        </p:spPr>
      </p:pic>
      <p:pic>
        <p:nvPicPr>
          <p:cNvPr id="17" name="Immagine 16" descr="Immagine che contiene testo&#10;&#10;Descrizione generata automaticamente">
            <a:extLst>
              <a:ext uri="{FF2B5EF4-FFF2-40B4-BE49-F238E27FC236}">
                <a16:creationId xmlns:a16="http://schemas.microsoft.com/office/drawing/2014/main" id="{0F1783A2-7078-8073-E2FD-9828AB8821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3484" y="3201464"/>
            <a:ext cx="648536" cy="643958"/>
          </a:xfrm>
          <a:prstGeom prst="rect">
            <a:avLst/>
          </a:prstGeom>
        </p:spPr>
      </p:pic>
      <p:pic>
        <p:nvPicPr>
          <p:cNvPr id="18" name="Immagine 17" descr="Immagine che contiene testo&#10;&#10;Descrizione generata automaticamente">
            <a:extLst>
              <a:ext uri="{FF2B5EF4-FFF2-40B4-BE49-F238E27FC236}">
                <a16:creationId xmlns:a16="http://schemas.microsoft.com/office/drawing/2014/main" id="{AB8D48E0-FA7B-D03E-2CE0-9FD1EDB91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1986" y="3201464"/>
            <a:ext cx="648536" cy="643958"/>
          </a:xfrm>
          <a:prstGeom prst="rect">
            <a:avLst/>
          </a:prstGeom>
        </p:spPr>
      </p:pic>
      <p:pic>
        <p:nvPicPr>
          <p:cNvPr id="19" name="Immagine 18" descr="Immagine che contiene testo&#10;&#10;Descrizione generata automaticamente">
            <a:extLst>
              <a:ext uri="{FF2B5EF4-FFF2-40B4-BE49-F238E27FC236}">
                <a16:creationId xmlns:a16="http://schemas.microsoft.com/office/drawing/2014/main" id="{6A2B8620-EB62-F12B-EA86-70E76E1E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254" y="3489968"/>
            <a:ext cx="648536" cy="643958"/>
          </a:xfrm>
          <a:prstGeom prst="rect">
            <a:avLst/>
          </a:prstGeom>
        </p:spPr>
      </p:pic>
      <p:sp>
        <p:nvSpPr>
          <p:cNvPr id="20" name="CasellaDiTesto 19">
            <a:extLst>
              <a:ext uri="{FF2B5EF4-FFF2-40B4-BE49-F238E27FC236}">
                <a16:creationId xmlns:a16="http://schemas.microsoft.com/office/drawing/2014/main" id="{B2E943E2-548F-2AAD-68AD-0CD2144BB2FC}"/>
              </a:ext>
            </a:extLst>
          </p:cNvPr>
          <p:cNvSpPr txBox="1"/>
          <p:nvPr/>
        </p:nvSpPr>
        <p:spPr>
          <a:xfrm>
            <a:off x="4087418" y="2149583"/>
            <a:ext cx="608387" cy="923330"/>
          </a:xfrm>
          <a:prstGeom prst="rect">
            <a:avLst/>
          </a:prstGeom>
          <a:noFill/>
        </p:spPr>
        <p:txBody>
          <a:bodyPr wrap="square" rtlCol="0">
            <a:spAutoFit/>
          </a:bodyPr>
          <a:lstStyle/>
          <a:p>
            <a:r>
              <a:rPr lang="it-IT" sz="5400" dirty="0">
                <a:latin typeface="Lucida Handwriting" panose="03010101010101010101" pitchFamily="66" charset="77"/>
                <a:cs typeface="Snap ITC" panose="020F0502020204030204" pitchFamily="34" charset="0"/>
              </a:rPr>
              <a:t>=</a:t>
            </a:r>
          </a:p>
        </p:txBody>
      </p:sp>
      <p:sp>
        <p:nvSpPr>
          <p:cNvPr id="21" name="CasellaDiTesto 20">
            <a:extLst>
              <a:ext uri="{FF2B5EF4-FFF2-40B4-BE49-F238E27FC236}">
                <a16:creationId xmlns:a16="http://schemas.microsoft.com/office/drawing/2014/main" id="{CB5C9B1A-A04D-B071-5078-9F4927D567DF}"/>
              </a:ext>
            </a:extLst>
          </p:cNvPr>
          <p:cNvSpPr txBox="1"/>
          <p:nvPr/>
        </p:nvSpPr>
        <p:spPr>
          <a:xfrm>
            <a:off x="4036479" y="3222589"/>
            <a:ext cx="608387" cy="923330"/>
          </a:xfrm>
          <a:prstGeom prst="rect">
            <a:avLst/>
          </a:prstGeom>
          <a:noFill/>
        </p:spPr>
        <p:txBody>
          <a:bodyPr wrap="square" rtlCol="0">
            <a:spAutoFit/>
          </a:bodyPr>
          <a:lstStyle/>
          <a:p>
            <a:r>
              <a:rPr lang="it-IT" sz="5400" dirty="0">
                <a:latin typeface="Lucida Handwriting" panose="03010101010101010101" pitchFamily="66" charset="77"/>
                <a:cs typeface="Snap ITC" panose="020F0502020204030204" pitchFamily="34" charset="0"/>
              </a:rPr>
              <a:t>=</a:t>
            </a:r>
          </a:p>
        </p:txBody>
      </p:sp>
      <p:pic>
        <p:nvPicPr>
          <p:cNvPr id="22" name="Immagine 21" descr="Immagine che contiene logo&#10;&#10;Descrizione generata automaticamente">
            <a:extLst>
              <a:ext uri="{FF2B5EF4-FFF2-40B4-BE49-F238E27FC236}">
                <a16:creationId xmlns:a16="http://schemas.microsoft.com/office/drawing/2014/main" id="{E806C6B5-540F-FDA6-0724-EA032FD752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8968" y="4548489"/>
            <a:ext cx="1765032" cy="595011"/>
          </a:xfrm>
          <a:prstGeom prst="rect">
            <a:avLst/>
          </a:prstGeom>
        </p:spPr>
      </p:pic>
    </p:spTree>
    <p:extLst>
      <p:ext uri="{BB962C8B-B14F-4D97-AF65-F5344CB8AC3E}">
        <p14:creationId xmlns:p14="http://schemas.microsoft.com/office/powerpoint/2010/main" val="304152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logo&#10;&#10;Descrizione generata automaticamente">
            <a:extLst>
              <a:ext uri="{FF2B5EF4-FFF2-40B4-BE49-F238E27FC236}">
                <a16:creationId xmlns:a16="http://schemas.microsoft.com/office/drawing/2014/main" id="{9D87E249-3C69-3151-02DF-89A478FC9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42278" cy="1160428"/>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CB2D65AC-420F-0904-4A79-AD119D04B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265831"/>
            <a:ext cx="4458402" cy="2972268"/>
          </a:xfrm>
          <a:prstGeom prst="rect">
            <a:avLst/>
          </a:prstGeom>
        </p:spPr>
      </p:pic>
      <p:sp>
        <p:nvSpPr>
          <p:cNvPr id="8" name="CasellaDiTesto 7">
            <a:extLst>
              <a:ext uri="{FF2B5EF4-FFF2-40B4-BE49-F238E27FC236}">
                <a16:creationId xmlns:a16="http://schemas.microsoft.com/office/drawing/2014/main" id="{DAFFE679-F5A0-BE06-9A78-04EE20BD2362}"/>
              </a:ext>
            </a:extLst>
          </p:cNvPr>
          <p:cNvSpPr txBox="1"/>
          <p:nvPr/>
        </p:nvSpPr>
        <p:spPr>
          <a:xfrm>
            <a:off x="3713018" y="1736303"/>
            <a:ext cx="5061529" cy="2031325"/>
          </a:xfrm>
          <a:prstGeom prst="rect">
            <a:avLst/>
          </a:prstGeom>
          <a:noFill/>
        </p:spPr>
        <p:txBody>
          <a:bodyPr wrap="square" rtlCol="0">
            <a:spAutoFit/>
          </a:bodyPr>
          <a:lstStyle/>
          <a:p>
            <a:pPr algn="r"/>
            <a:r>
              <a:rPr lang="it-IT" dirty="0">
                <a:solidFill>
                  <a:srgbClr val="853B41"/>
                </a:solidFill>
                <a:latin typeface="Roboto" panose="02000000000000000000" pitchFamily="2" charset="0"/>
                <a:ea typeface="Roboto" panose="02000000000000000000" pitchFamily="2" charset="0"/>
                <a:cs typeface="Roboto" panose="02000000000000000000" pitchFamily="2" charset="0"/>
              </a:rPr>
              <a:t>FONDAZIONE RSA</a:t>
            </a:r>
          </a:p>
          <a:p>
            <a:pPr algn="r"/>
            <a:r>
              <a:rPr lang="it-IT" dirty="0">
                <a:solidFill>
                  <a:srgbClr val="853B41"/>
                </a:solidFill>
                <a:latin typeface="Roboto" panose="02000000000000000000" pitchFamily="2" charset="0"/>
                <a:ea typeface="Roboto" panose="02000000000000000000" pitchFamily="2" charset="0"/>
                <a:cs typeface="Roboto" panose="02000000000000000000" pitchFamily="2" charset="0"/>
              </a:rPr>
              <a:t>VAGLIETTI CORSINI ONLUS</a:t>
            </a:r>
          </a:p>
          <a:p>
            <a:pPr algn="r"/>
            <a:r>
              <a:rPr lang="it-IT" dirty="0">
                <a:solidFill>
                  <a:srgbClr val="853B41"/>
                </a:solidFill>
                <a:latin typeface="Roboto" panose="02000000000000000000" pitchFamily="2" charset="0"/>
                <a:ea typeface="Roboto" panose="02000000000000000000" pitchFamily="2" charset="0"/>
                <a:cs typeface="Roboto" panose="02000000000000000000" pitchFamily="2" charset="0"/>
              </a:rPr>
              <a:t>Vicolo Ospedale 2</a:t>
            </a:r>
          </a:p>
          <a:p>
            <a:pPr algn="r"/>
            <a:r>
              <a:rPr lang="it-IT" dirty="0">
                <a:solidFill>
                  <a:srgbClr val="853B41"/>
                </a:solidFill>
                <a:latin typeface="Roboto" panose="02000000000000000000" pitchFamily="2" charset="0"/>
                <a:ea typeface="Roboto" panose="02000000000000000000" pitchFamily="2" charset="0"/>
                <a:cs typeface="Roboto" panose="02000000000000000000" pitchFamily="2" charset="0"/>
              </a:rPr>
              <a:t>24055 Cologno al Serio (BG) Italia</a:t>
            </a:r>
          </a:p>
          <a:p>
            <a:pPr algn="r"/>
            <a:r>
              <a:rPr lang="it-IT" dirty="0">
                <a:solidFill>
                  <a:srgbClr val="853B41"/>
                </a:solidFill>
                <a:latin typeface="Roboto" panose="02000000000000000000" pitchFamily="2" charset="0"/>
                <a:ea typeface="Roboto" panose="02000000000000000000" pitchFamily="2" charset="0"/>
                <a:cs typeface="Roboto" panose="02000000000000000000" pitchFamily="2" charset="0"/>
              </a:rPr>
              <a:t>Tel. 035 896462</a:t>
            </a:r>
          </a:p>
          <a:p>
            <a:pPr algn="r"/>
            <a:r>
              <a:rPr lang="it-IT" dirty="0">
                <a:solidFill>
                  <a:srgbClr val="853B41"/>
                </a:solidFill>
                <a:latin typeface="Roboto" panose="02000000000000000000" pitchFamily="2" charset="0"/>
                <a:ea typeface="Roboto" panose="02000000000000000000" pitchFamily="2" charset="0"/>
                <a:cs typeface="Roboto" panose="02000000000000000000" pitchFamily="2" charset="0"/>
              </a:rPr>
              <a:t>Mail: </a:t>
            </a:r>
            <a:r>
              <a:rPr lang="it-IT" dirty="0">
                <a:solidFill>
                  <a:srgbClr val="853B41"/>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info@fondazionevaglietti.it</a:t>
            </a:r>
            <a:endParaRPr lang="it-IT" dirty="0">
              <a:solidFill>
                <a:srgbClr val="853B41"/>
              </a:solidFill>
              <a:latin typeface="Roboto" panose="02000000000000000000" pitchFamily="2" charset="0"/>
              <a:ea typeface="Roboto" panose="02000000000000000000" pitchFamily="2" charset="0"/>
              <a:cs typeface="Roboto" panose="02000000000000000000" pitchFamily="2" charset="0"/>
            </a:endParaRPr>
          </a:p>
          <a:p>
            <a:pPr algn="r"/>
            <a:endParaRPr lang="it-IT" dirty="0">
              <a:solidFill>
                <a:srgbClr val="853B41"/>
              </a:solidFill>
              <a:latin typeface="Roboto" panose="02000000000000000000" pitchFamily="2" charset="0"/>
              <a:ea typeface="Roboto" panose="02000000000000000000" pitchFamily="2" charset="0"/>
              <a:cs typeface="Roboto" panose="02000000000000000000" pitchFamily="2" charset="0"/>
            </a:endParaRPr>
          </a:p>
          <a:p>
            <a:pPr algn="r"/>
            <a:r>
              <a:rPr lang="it-IT" dirty="0">
                <a:solidFill>
                  <a:srgbClr val="853B41"/>
                </a:solidFill>
                <a:latin typeface="Roboto" panose="02000000000000000000" pitchFamily="2" charset="0"/>
                <a:ea typeface="Roboto" panose="02000000000000000000" pitchFamily="2" charset="0"/>
                <a:cs typeface="Roboto" panose="02000000000000000000" pitchFamily="2" charset="0"/>
              </a:rPr>
              <a:t>Presidenza: </a:t>
            </a:r>
            <a:r>
              <a:rPr lang="it-IT" dirty="0">
                <a:solidFill>
                  <a:srgbClr val="853B41"/>
                </a:solidFill>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presidente@fondazionevaglietti.it</a:t>
            </a:r>
            <a:endParaRPr lang="it-IT" dirty="0">
              <a:solidFill>
                <a:srgbClr val="853B41"/>
              </a:solidFill>
              <a:latin typeface="Roboto" panose="02000000000000000000" pitchFamily="2" charset="0"/>
              <a:ea typeface="Roboto" panose="02000000000000000000" pitchFamily="2" charset="0"/>
              <a:cs typeface="Roboto" panose="02000000000000000000" pitchFamily="2" charset="0"/>
            </a:endParaRPr>
          </a:p>
          <a:p>
            <a:pPr algn="r"/>
            <a:r>
              <a:rPr lang="it-IT" dirty="0">
                <a:solidFill>
                  <a:srgbClr val="853B41"/>
                </a:solidFill>
                <a:latin typeface="Roboto" panose="02000000000000000000" pitchFamily="2" charset="0"/>
                <a:ea typeface="Roboto" panose="02000000000000000000" pitchFamily="2" charset="0"/>
                <a:cs typeface="Roboto" panose="02000000000000000000" pitchFamily="2" charset="0"/>
              </a:rPr>
              <a:t>Direzione Sanitaria: </a:t>
            </a:r>
            <a:r>
              <a:rPr lang="it-IT" dirty="0">
                <a:solidFill>
                  <a:srgbClr val="853B41"/>
                </a:solidFill>
                <a:latin typeface="Roboto" panose="02000000000000000000" pitchFamily="2" charset="0"/>
                <a:ea typeface="Roboto" panose="02000000000000000000" pitchFamily="2" charset="0"/>
                <a:cs typeface="Roboto" panose="02000000000000000000" pitchFamily="2" charset="0"/>
                <a:hlinkClick r:id="rId6">
                  <a:extLst>
                    <a:ext uri="{A12FA001-AC4F-418D-AE19-62706E023703}">
                      <ahyp:hlinkClr xmlns:ahyp="http://schemas.microsoft.com/office/drawing/2018/hyperlinkcolor" val="tx"/>
                    </a:ext>
                  </a:extLst>
                </a:hlinkClick>
              </a:rPr>
              <a:t>direzionesanitaria@fondazionevaglietti.it</a:t>
            </a:r>
            <a:endParaRPr lang="it-IT" dirty="0">
              <a:solidFill>
                <a:srgbClr val="853B4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25709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8462" y="-4762"/>
            <a:ext cx="9160924" cy="5153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37AD3916-2758-BB46-98BA-6EFEA8F2A231}"/>
              </a:ext>
            </a:extLst>
          </p:cNvPr>
          <p:cNvSpPr/>
          <p:nvPr/>
        </p:nvSpPr>
        <p:spPr>
          <a:xfrm>
            <a:off x="4572000" y="1"/>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descr="Immagine che contiene luce, notte&#10;&#10;Descrizione generata automaticamente">
            <a:extLst>
              <a:ext uri="{FF2B5EF4-FFF2-40B4-BE49-F238E27FC236}">
                <a16:creationId xmlns:a16="http://schemas.microsoft.com/office/drawing/2014/main" id="{E5AF20B5-60A9-881B-64D6-BDE07790E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514765"/>
            <a:ext cx="4574275" cy="2287138"/>
          </a:xfrm>
          <a:prstGeom prst="rect">
            <a:avLst/>
          </a:prstGeom>
          <a:ln>
            <a:noFill/>
          </a:ln>
          <a:effectLst>
            <a:softEdge rad="112500"/>
          </a:effectLst>
        </p:spPr>
      </p:pic>
      <p:sp>
        <p:nvSpPr>
          <p:cNvPr id="12" name="Titolo 11">
            <a:extLst>
              <a:ext uri="{FF2B5EF4-FFF2-40B4-BE49-F238E27FC236}">
                <a16:creationId xmlns:a16="http://schemas.microsoft.com/office/drawing/2014/main" id="{3A2E8769-A100-AA3C-53F3-17E85B66C367}"/>
              </a:ext>
            </a:extLst>
          </p:cNvPr>
          <p:cNvSpPr>
            <a:spLocks noGrp="1"/>
          </p:cNvSpPr>
          <p:nvPr>
            <p:ph type="title"/>
          </p:nvPr>
        </p:nvSpPr>
        <p:spPr>
          <a:xfrm>
            <a:off x="265500" y="1520707"/>
            <a:ext cx="4045200" cy="1786200"/>
          </a:xfrm>
        </p:spPr>
        <p:txBody>
          <a:bodyPr/>
          <a:lstStyle/>
          <a:p>
            <a:pPr algn="r"/>
            <a:r>
              <a:rPr lang="it-IT" dirty="0"/>
              <a:t>Dai dati di fatto ai desideri possibili nelle RSA</a:t>
            </a:r>
          </a:p>
        </p:txBody>
      </p:sp>
      <p:sp>
        <p:nvSpPr>
          <p:cNvPr id="13" name="Sottotitolo 12">
            <a:extLst>
              <a:ext uri="{FF2B5EF4-FFF2-40B4-BE49-F238E27FC236}">
                <a16:creationId xmlns:a16="http://schemas.microsoft.com/office/drawing/2014/main" id="{87A313F1-1083-F748-B013-57A48770DC88}"/>
              </a:ext>
            </a:extLst>
          </p:cNvPr>
          <p:cNvSpPr>
            <a:spLocks noGrp="1"/>
          </p:cNvSpPr>
          <p:nvPr>
            <p:ph type="subTitle" idx="1"/>
          </p:nvPr>
        </p:nvSpPr>
        <p:spPr>
          <a:xfrm>
            <a:off x="265500" y="3459203"/>
            <a:ext cx="4045200" cy="685399"/>
          </a:xfrm>
        </p:spPr>
        <p:txBody>
          <a:bodyPr>
            <a:normAutofit lnSpcReduction="10000"/>
          </a:bodyPr>
          <a:lstStyle/>
          <a:p>
            <a:pPr algn="r"/>
            <a:r>
              <a:rPr lang="it-IT" sz="1800" dirty="0">
                <a:solidFill>
                  <a:srgbClr val="895556"/>
                </a:solidFill>
              </a:rPr>
              <a:t>Silvana Marina – Direttore Sanitario</a:t>
            </a:r>
          </a:p>
          <a:p>
            <a:pPr algn="r"/>
            <a:r>
              <a:rPr lang="it-IT" sz="1800" dirty="0">
                <a:solidFill>
                  <a:srgbClr val="895556"/>
                </a:solidFill>
              </a:rPr>
              <a:t>Maurizio Cansone - Presidente</a:t>
            </a:r>
          </a:p>
        </p:txBody>
      </p:sp>
      <p:pic>
        <p:nvPicPr>
          <p:cNvPr id="15" name="Immagine 14" descr="Immagine che contiene logo&#10;&#10;Descrizione generata automaticamente">
            <a:extLst>
              <a:ext uri="{FF2B5EF4-FFF2-40B4-BE49-F238E27FC236}">
                <a16:creationId xmlns:a16="http://schemas.microsoft.com/office/drawing/2014/main" id="{9D40B12A-4E2B-8201-C84E-A89CA91CC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47" y="278189"/>
            <a:ext cx="3442278" cy="1160428"/>
          </a:xfrm>
          <a:prstGeom prst="rect">
            <a:avLst/>
          </a:prstGeom>
        </p:spPr>
      </p:pic>
    </p:spTree>
    <p:extLst>
      <p:ext uri="{BB962C8B-B14F-4D97-AF65-F5344CB8AC3E}">
        <p14:creationId xmlns:p14="http://schemas.microsoft.com/office/powerpoint/2010/main" val="4276141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28A0092B-C50C-407E-A947-70E740481C1C}">
                <a14:useLocalDpi xmlns:a14="http://schemas.microsoft.com/office/drawing/2010/main" val="0"/>
              </a:ext>
            </a:extLst>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315925"/>
            <a:ext cx="63954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it-IT" dirty="0"/>
              <a:t>La nostra idea dei valori nella gestione delle RSA – Le 5C</a:t>
            </a:r>
            <a:endParaRPr dirty="0"/>
          </a:p>
        </p:txBody>
      </p:sp>
      <p:graphicFrame>
        <p:nvGraphicFramePr>
          <p:cNvPr id="2" name="Diagramma 1">
            <a:extLst>
              <a:ext uri="{FF2B5EF4-FFF2-40B4-BE49-F238E27FC236}">
                <a16:creationId xmlns:a16="http://schemas.microsoft.com/office/drawing/2014/main" id="{24CC3440-C47B-05D9-1C67-F1D3651E9F21}"/>
              </a:ext>
            </a:extLst>
          </p:cNvPr>
          <p:cNvGraphicFramePr/>
          <p:nvPr>
            <p:extLst>
              <p:ext uri="{D42A27DB-BD31-4B8C-83A1-F6EECF244321}">
                <p14:modId xmlns:p14="http://schemas.microsoft.com/office/powerpoint/2010/main" val="3651796692"/>
              </p:ext>
            </p:extLst>
          </p:nvPr>
        </p:nvGraphicFramePr>
        <p:xfrm>
          <a:off x="-355600" y="1147225"/>
          <a:ext cx="5463822" cy="32829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magine 4" descr="Immagine che contiene testo&#10;&#10;Descrizione generata automaticamente">
            <a:extLst>
              <a:ext uri="{FF2B5EF4-FFF2-40B4-BE49-F238E27FC236}">
                <a16:creationId xmlns:a16="http://schemas.microsoft.com/office/drawing/2014/main" id="{E400341C-71CD-414E-02FC-E8F1D773794C}"/>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718303" y="315925"/>
            <a:ext cx="6783606" cy="4232564"/>
          </a:xfrm>
          <a:prstGeom prst="rect">
            <a:avLst/>
          </a:prstGeom>
        </p:spPr>
      </p:pic>
      <p:pic>
        <p:nvPicPr>
          <p:cNvPr id="6" name="Immagine 5" descr="Immagine che contiene logo&#10;&#10;Descrizione generata automaticamente">
            <a:extLst>
              <a:ext uri="{FF2B5EF4-FFF2-40B4-BE49-F238E27FC236}">
                <a16:creationId xmlns:a16="http://schemas.microsoft.com/office/drawing/2014/main" id="{9B2F1837-1302-760A-516C-3D8B972FFD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8968" y="4548489"/>
            <a:ext cx="1765032" cy="5950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28A0092B-C50C-407E-A947-70E740481C1C}">
                <a14:useLocalDpi xmlns:a14="http://schemas.microsoft.com/office/drawing/2010/main" val="0"/>
              </a:ext>
            </a:extLst>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315925"/>
            <a:ext cx="63954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IT" dirty="0"/>
              <a:t>Dalla teoria alle azioni concrete</a:t>
            </a:r>
            <a:endParaRPr dirty="0"/>
          </a:p>
        </p:txBody>
      </p:sp>
      <p:graphicFrame>
        <p:nvGraphicFramePr>
          <p:cNvPr id="4" name="Diagramma 3">
            <a:extLst>
              <a:ext uri="{FF2B5EF4-FFF2-40B4-BE49-F238E27FC236}">
                <a16:creationId xmlns:a16="http://schemas.microsoft.com/office/drawing/2014/main" id="{6EA36E6F-EFE5-375C-3830-CD0EF2B772AD}"/>
              </a:ext>
            </a:extLst>
          </p:cNvPr>
          <p:cNvGraphicFramePr/>
          <p:nvPr>
            <p:extLst>
              <p:ext uri="{D42A27DB-BD31-4B8C-83A1-F6EECF244321}">
                <p14:modId xmlns:p14="http://schemas.microsoft.com/office/powerpoint/2010/main" val="1980600100"/>
              </p:ext>
            </p:extLst>
          </p:nvPr>
        </p:nvGraphicFramePr>
        <p:xfrm>
          <a:off x="0" y="1147225"/>
          <a:ext cx="9144000" cy="29629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magine 6" descr="Immagine che contiene logo&#10;&#10;Descrizione generata automaticamente">
            <a:extLst>
              <a:ext uri="{FF2B5EF4-FFF2-40B4-BE49-F238E27FC236}">
                <a16:creationId xmlns:a16="http://schemas.microsoft.com/office/drawing/2014/main" id="{AB091F90-997C-38B7-A503-E3E512FBD4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968" y="4548489"/>
            <a:ext cx="1765032" cy="595011"/>
          </a:xfrm>
          <a:prstGeom prst="rect">
            <a:avLst/>
          </a:prstGeom>
        </p:spPr>
      </p:pic>
    </p:spTree>
    <p:extLst>
      <p:ext uri="{BB962C8B-B14F-4D97-AF65-F5344CB8AC3E}">
        <p14:creationId xmlns:p14="http://schemas.microsoft.com/office/powerpoint/2010/main" val="147980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28A0092B-C50C-407E-A947-70E740481C1C}">
                <a14:useLocalDpi xmlns:a14="http://schemas.microsoft.com/office/drawing/2010/main" val="0"/>
              </a:ext>
            </a:extLst>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315925"/>
            <a:ext cx="63954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IT" dirty="0"/>
              <a:t>La nostra visione di RSA</a:t>
            </a:r>
            <a:endParaRPr dirty="0"/>
          </a:p>
        </p:txBody>
      </p:sp>
      <p:graphicFrame>
        <p:nvGraphicFramePr>
          <p:cNvPr id="3" name="Diagramma 2">
            <a:extLst>
              <a:ext uri="{FF2B5EF4-FFF2-40B4-BE49-F238E27FC236}">
                <a16:creationId xmlns:a16="http://schemas.microsoft.com/office/drawing/2014/main" id="{490C7CD8-7092-88FD-7E1C-CA667D06FC88}"/>
              </a:ext>
            </a:extLst>
          </p:cNvPr>
          <p:cNvGraphicFramePr/>
          <p:nvPr>
            <p:extLst>
              <p:ext uri="{D42A27DB-BD31-4B8C-83A1-F6EECF244321}">
                <p14:modId xmlns:p14="http://schemas.microsoft.com/office/powerpoint/2010/main" val="1462208856"/>
              </p:ext>
            </p:extLst>
          </p:nvPr>
        </p:nvGraphicFramePr>
        <p:xfrm>
          <a:off x="311700" y="1219200"/>
          <a:ext cx="3922087" cy="3079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reccia destra 3">
            <a:extLst>
              <a:ext uri="{FF2B5EF4-FFF2-40B4-BE49-F238E27FC236}">
                <a16:creationId xmlns:a16="http://schemas.microsoft.com/office/drawing/2014/main" id="{C8D55327-F880-65CD-826C-1C6B73801567}"/>
              </a:ext>
            </a:extLst>
          </p:cNvPr>
          <p:cNvSpPr/>
          <p:nvPr/>
        </p:nvSpPr>
        <p:spPr>
          <a:xfrm>
            <a:off x="4165601" y="1219200"/>
            <a:ext cx="914400" cy="3154274"/>
          </a:xfrm>
          <a:prstGeom prst="rightArrow">
            <a:avLst>
              <a:gd name="adj1" fmla="val 50000"/>
              <a:gd name="adj2" fmla="val 48737"/>
            </a:avLst>
          </a:prstGeom>
          <a:gradFill flip="none" rotWithShape="1">
            <a:gsLst>
              <a:gs pos="0">
                <a:srgbClr val="091087"/>
              </a:gs>
              <a:gs pos="100000">
                <a:srgbClr val="00B0F0"/>
              </a:gs>
              <a:gs pos="100000">
                <a:srgbClr val="0A0F92"/>
              </a:gs>
              <a:gs pos="100000">
                <a:srgbClr val="0070C0"/>
              </a:gs>
            </a:gsLst>
            <a:lin ang="0" scaled="1"/>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mn-lt"/>
              <a:ea typeface="+mn-ea"/>
              <a:cs typeface="+mn-cs"/>
              <a:sym typeface="Calibri"/>
            </a:endParaRPr>
          </a:p>
        </p:txBody>
      </p:sp>
      <p:sp>
        <p:nvSpPr>
          <p:cNvPr id="5" name="Ximodis ut quiaeri taturit volenit, conse name ventium, ommod quidem qui quatinctur recum dolorendis ate sae voluptia cor sitius il inctem consequ idipit utem accus, quiscip suntibus ipsunto eos dusandae volupti bearum eosam que autatur assita nobis cone">
            <a:extLst>
              <a:ext uri="{FF2B5EF4-FFF2-40B4-BE49-F238E27FC236}">
                <a16:creationId xmlns:a16="http://schemas.microsoft.com/office/drawing/2014/main" id="{DDA473A4-EA11-B09D-89D2-25B3A5AD530B}"/>
              </a:ext>
            </a:extLst>
          </p:cNvPr>
          <p:cNvSpPr txBox="1"/>
          <p:nvPr/>
        </p:nvSpPr>
        <p:spPr>
          <a:xfrm>
            <a:off x="5359822" y="1147225"/>
            <a:ext cx="3544033" cy="312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457200">
              <a:lnSpc>
                <a:spcPct val="120000"/>
              </a:lnSpc>
              <a:spcBef>
                <a:spcPts val="800"/>
              </a:spcBef>
              <a:defRPr sz="1900">
                <a:solidFill>
                  <a:srgbClr val="3C3C3B"/>
                </a:solidFill>
                <a:latin typeface="Montserrat Light"/>
                <a:ea typeface="Montserrat Light"/>
                <a:cs typeface="Montserrat Light"/>
                <a:sym typeface="Montserrat Light"/>
              </a:defRPr>
            </a:lvl1pPr>
          </a:lstStyle>
          <a:p>
            <a:r>
              <a:rPr lang="it-IT" sz="2000" dirty="0">
                <a:latin typeface="Roboto" panose="02000000000000000000" pitchFamily="2" charset="0"/>
                <a:ea typeface="Roboto" panose="02000000000000000000" pitchFamily="2" charset="0"/>
                <a:cs typeface="Roboto" panose="02000000000000000000" pitchFamily="2" charset="0"/>
              </a:rPr>
              <a:t>Le RSA come parte integrante ed integrata nel territorio, che possano mettere a disposizione tutta la competenza ai cittadini Over 65</a:t>
            </a:r>
          </a:p>
          <a:p>
            <a:r>
              <a:rPr lang="it-IT" sz="2000" b="1" dirty="0">
                <a:latin typeface="Roboto" panose="02000000000000000000" pitchFamily="2" charset="0"/>
                <a:ea typeface="Roboto" panose="02000000000000000000" pitchFamily="2" charset="0"/>
                <a:cs typeface="Roboto" panose="02000000000000000000" pitchFamily="2" charset="0"/>
              </a:rPr>
              <a:t>* Ad oggi la presa in carico non supera il 5% degli over 65</a:t>
            </a:r>
          </a:p>
        </p:txBody>
      </p:sp>
      <p:pic>
        <p:nvPicPr>
          <p:cNvPr id="8" name="Immagine 7" descr="Immagine che contiene logo&#10;&#10;Descrizione generata automaticamente">
            <a:extLst>
              <a:ext uri="{FF2B5EF4-FFF2-40B4-BE49-F238E27FC236}">
                <a16:creationId xmlns:a16="http://schemas.microsoft.com/office/drawing/2014/main" id="{234CFB1C-4C8A-1BAA-2E0B-A2B8D031E1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968" y="4548489"/>
            <a:ext cx="1765032" cy="595011"/>
          </a:xfrm>
          <a:prstGeom prst="rect">
            <a:avLst/>
          </a:prstGeom>
        </p:spPr>
      </p:pic>
    </p:spTree>
    <p:extLst>
      <p:ext uri="{BB962C8B-B14F-4D97-AF65-F5344CB8AC3E}">
        <p14:creationId xmlns:p14="http://schemas.microsoft.com/office/powerpoint/2010/main" val="1522200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28A0092B-C50C-407E-A947-70E740481C1C}">
                <a14:useLocalDpi xmlns:a14="http://schemas.microsoft.com/office/drawing/2010/main" val="0"/>
              </a:ext>
            </a:extLst>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315925"/>
            <a:ext cx="63954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IT" dirty="0"/>
              <a:t>Il pensiero snello</a:t>
            </a:r>
            <a:endParaRPr dirty="0"/>
          </a:p>
        </p:txBody>
      </p:sp>
      <p:sp>
        <p:nvSpPr>
          <p:cNvPr id="63" name="Google Shape;63;p14"/>
          <p:cNvSpPr txBox="1">
            <a:spLocks noGrp="1"/>
          </p:cNvSpPr>
          <p:nvPr>
            <p:ph type="body" idx="1"/>
          </p:nvPr>
        </p:nvSpPr>
        <p:spPr>
          <a:xfrm>
            <a:off x="320936" y="1147225"/>
            <a:ext cx="8520600" cy="700048"/>
          </a:xfrm>
          <a:prstGeom prst="rect">
            <a:avLst/>
          </a:prstGeom>
        </p:spPr>
        <p:txBody>
          <a:bodyPr spcFirstLastPara="1" wrap="square" lIns="91425" tIns="91425" rIns="91425" bIns="91425" anchor="t" anchorCtr="0">
            <a:normAutofit/>
          </a:bodyPr>
          <a:lstStyle/>
          <a:p>
            <a:pPr marL="0" indent="0">
              <a:spcAft>
                <a:spcPts val="1200"/>
              </a:spcAft>
              <a:buNone/>
            </a:pPr>
            <a:r>
              <a:rPr lang="it-IT" sz="1800" kern="100" dirty="0">
                <a:solidFill>
                  <a:srgbClr val="853B41"/>
                </a:solidFill>
                <a:effectLst/>
                <a:latin typeface="Roboto" panose="02000000000000000000" pitchFamily="2" charset="0"/>
                <a:ea typeface="Roboto" panose="02000000000000000000" pitchFamily="2" charset="0"/>
                <a:cs typeface="Roboto" panose="02000000000000000000" pitchFamily="2" charset="0"/>
              </a:rPr>
              <a:t>Come si fa a coinvolgere la Direzione e la Direzione a coinvolgere gli operatori?</a:t>
            </a:r>
          </a:p>
          <a:p>
            <a:pPr marL="0" lvl="0" indent="0" algn="l" rtl="0">
              <a:spcBef>
                <a:spcPts val="0"/>
              </a:spcBef>
              <a:spcAft>
                <a:spcPts val="1200"/>
              </a:spcAft>
              <a:buNone/>
            </a:pPr>
            <a:endParaRPr dirty="0"/>
          </a:p>
        </p:txBody>
      </p:sp>
      <p:graphicFrame>
        <p:nvGraphicFramePr>
          <p:cNvPr id="3" name="Diagramma 2">
            <a:extLst>
              <a:ext uri="{FF2B5EF4-FFF2-40B4-BE49-F238E27FC236}">
                <a16:creationId xmlns:a16="http://schemas.microsoft.com/office/drawing/2014/main" id="{9AC3337E-B3EF-13F2-5943-A3F9131DC65F}"/>
              </a:ext>
            </a:extLst>
          </p:cNvPr>
          <p:cNvGraphicFramePr/>
          <p:nvPr>
            <p:extLst>
              <p:ext uri="{D42A27DB-BD31-4B8C-83A1-F6EECF244321}">
                <p14:modId xmlns:p14="http://schemas.microsoft.com/office/powerpoint/2010/main" val="3421927600"/>
              </p:ext>
            </p:extLst>
          </p:nvPr>
        </p:nvGraphicFramePr>
        <p:xfrm>
          <a:off x="320936" y="1633121"/>
          <a:ext cx="8529836" cy="28619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magine 3" descr="Immagine che contiene logo&#10;&#10;Descrizione generata automaticamente">
            <a:extLst>
              <a:ext uri="{FF2B5EF4-FFF2-40B4-BE49-F238E27FC236}">
                <a16:creationId xmlns:a16="http://schemas.microsoft.com/office/drawing/2014/main" id="{83DC2232-8487-BF91-5AAA-01D92F87AC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968" y="4548489"/>
            <a:ext cx="1765032" cy="595011"/>
          </a:xfrm>
          <a:prstGeom prst="rect">
            <a:avLst/>
          </a:prstGeom>
        </p:spPr>
      </p:pic>
    </p:spTree>
    <p:extLst>
      <p:ext uri="{BB962C8B-B14F-4D97-AF65-F5344CB8AC3E}">
        <p14:creationId xmlns:p14="http://schemas.microsoft.com/office/powerpoint/2010/main" val="2197544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28A0092B-C50C-407E-A947-70E740481C1C}">
                <a14:useLocalDpi xmlns:a14="http://schemas.microsoft.com/office/drawing/2010/main" val="0"/>
              </a:ext>
            </a:extLst>
          </a:blip>
          <a:stretch>
            <a:fillRect/>
          </a:stretch>
        </a:blipFill>
        <a:effectLst/>
      </p:bgPr>
    </p:bg>
    <p:spTree>
      <p:nvGrpSpPr>
        <p:cNvPr id="1" name="Shape 61"/>
        <p:cNvGrpSpPr/>
        <p:nvPr/>
      </p:nvGrpSpPr>
      <p:grpSpPr>
        <a:xfrm>
          <a:off x="0" y="0"/>
          <a:ext cx="0" cy="0"/>
          <a:chOff x="0" y="0"/>
          <a:chExt cx="0" cy="0"/>
        </a:xfrm>
      </p:grpSpPr>
      <p:pic>
        <p:nvPicPr>
          <p:cNvPr id="1030" name="Picture 6" descr="Nessuna descrizione della foto disponibile.">
            <a:extLst>
              <a:ext uri="{FF2B5EF4-FFF2-40B4-BE49-F238E27FC236}">
                <a16:creationId xmlns:a16="http://schemas.microsoft.com/office/drawing/2014/main" id="{7E085675-A29F-A1A9-2F3B-DACE215BE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201" y="1302659"/>
            <a:ext cx="2538181" cy="2538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ABD580FC-38D5-4675-D5CE-C5DF59D1D0F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52291" y="685290"/>
            <a:ext cx="2824508" cy="3766011"/>
          </a:xfrm>
          <a:prstGeom prst="rect">
            <a:avLst/>
          </a:prstGeom>
          <a:ln>
            <a:noFill/>
          </a:ln>
          <a:effectLst>
            <a:outerShdw blurRad="292100" dist="139700" dir="2700000" algn="tl" rotWithShape="0">
              <a:srgbClr val="333333">
                <a:alpha val="65000"/>
              </a:srgbClr>
            </a:outerShdw>
          </a:effectLst>
        </p:spPr>
      </p:pic>
      <p:sp>
        <p:nvSpPr>
          <p:cNvPr id="62" name="Google Shape;62;p14"/>
          <p:cNvSpPr txBox="1">
            <a:spLocks noGrp="1"/>
          </p:cNvSpPr>
          <p:nvPr>
            <p:ph type="title"/>
          </p:nvPr>
        </p:nvSpPr>
        <p:spPr>
          <a:xfrm>
            <a:off x="350982" y="276549"/>
            <a:ext cx="63954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it-IT" dirty="0"/>
              <a:t>La trasformazione è</a:t>
            </a:r>
            <a:br>
              <a:rPr lang="it-IT" dirty="0"/>
            </a:br>
            <a:r>
              <a:rPr lang="it-IT" dirty="0"/>
              <a:t>possibile</a:t>
            </a:r>
            <a:endParaRPr dirty="0"/>
          </a:p>
        </p:txBody>
      </p:sp>
      <p:pic>
        <p:nvPicPr>
          <p:cNvPr id="5" name="Immagine 4" descr="Immagine che contiene logo&#10;&#10;Descrizione generata automaticamente">
            <a:extLst>
              <a:ext uri="{FF2B5EF4-FFF2-40B4-BE49-F238E27FC236}">
                <a16:creationId xmlns:a16="http://schemas.microsoft.com/office/drawing/2014/main" id="{0FDFA80F-E99C-B56B-04B6-4FAA6CC220E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8968" y="4548489"/>
            <a:ext cx="1765032" cy="595011"/>
          </a:xfrm>
          <a:prstGeom prst="rect">
            <a:avLst/>
          </a:prstGeom>
        </p:spPr>
      </p:pic>
    </p:spTree>
    <p:extLst>
      <p:ext uri="{BB962C8B-B14F-4D97-AF65-F5344CB8AC3E}">
        <p14:creationId xmlns:p14="http://schemas.microsoft.com/office/powerpoint/2010/main" val="104004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28A0092B-C50C-407E-A947-70E740481C1C}">
                <a14:useLocalDpi xmlns:a14="http://schemas.microsoft.com/office/drawing/2010/main" val="0"/>
              </a:ext>
            </a:extLst>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315925"/>
            <a:ext cx="63954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it-IT" dirty="0"/>
              <a:t>Un percorso impegnativo ma possibile</a:t>
            </a:r>
            <a:endParaRPr dirty="0"/>
          </a:p>
        </p:txBody>
      </p:sp>
      <p:sp>
        <p:nvSpPr>
          <p:cNvPr id="63" name="Google Shape;63;p14"/>
          <p:cNvSpPr txBox="1">
            <a:spLocks noGrp="1"/>
          </p:cNvSpPr>
          <p:nvPr>
            <p:ph type="body" idx="1"/>
          </p:nvPr>
        </p:nvSpPr>
        <p:spPr>
          <a:xfrm>
            <a:off x="330173" y="1311655"/>
            <a:ext cx="4999209" cy="3029436"/>
          </a:xfrm>
          <a:prstGeom prst="rect">
            <a:avLst/>
          </a:prstGeom>
        </p:spPr>
        <p:txBody>
          <a:bodyPr spcFirstLastPara="1" wrap="square" lIns="91425" tIns="91425" rIns="91425" bIns="91425" anchor="t" anchorCtr="0">
            <a:normAutofit fontScale="85000" lnSpcReduction="20000"/>
          </a:bodyPr>
          <a:lstStyle/>
          <a:p>
            <a:pPr marL="178594" lvl="1" indent="-178594">
              <a:lnSpc>
                <a:spcPct val="150000"/>
              </a:lnSpc>
              <a:buFontTx/>
              <a:buChar char="-"/>
            </a:pPr>
            <a:r>
              <a:rPr lang="it-IT" sz="1800" dirty="0">
                <a:solidFill>
                  <a:schemeClr val="tx1"/>
                </a:solidFill>
                <a:latin typeface="Roboto" panose="02000000000000000000" pitchFamily="2" charset="0"/>
                <a:ea typeface="Roboto" panose="02000000000000000000" pitchFamily="2" charset="0"/>
                <a:cs typeface="Roboto" panose="02000000000000000000" pitchFamily="2" charset="0"/>
              </a:rPr>
              <a:t>Condizione </a:t>
            </a:r>
            <a:r>
              <a:rPr lang="it-IT" sz="1800" i="1" dirty="0">
                <a:solidFill>
                  <a:schemeClr val="tx1"/>
                </a:solidFill>
                <a:latin typeface="Roboto" panose="02000000000000000000" pitchFamily="2" charset="0"/>
                <a:ea typeface="Roboto" panose="02000000000000000000" pitchFamily="2" charset="0"/>
                <a:cs typeface="Roboto" panose="02000000000000000000" pitchFamily="2" charset="0"/>
              </a:rPr>
              <a:t>sine qua non </a:t>
            </a:r>
            <a:r>
              <a:rPr lang="it-IT" sz="1800" dirty="0">
                <a:solidFill>
                  <a:schemeClr val="tx1"/>
                </a:solidFill>
                <a:latin typeface="Roboto" panose="02000000000000000000" pitchFamily="2" charset="0"/>
                <a:ea typeface="Roboto" panose="02000000000000000000" pitchFamily="2" charset="0"/>
                <a:cs typeface="Roboto" panose="02000000000000000000" pitchFamily="2" charset="0"/>
              </a:rPr>
              <a:t>per poter partire con un reale cambiamento è la COMUNICAZIONE EFFICACE DEGLI OBIETTIVI TRASVERSALI IN MODO VERTICALE E ORIZZONTALE: il vero cambiamento non può parte solo «dal basso», ma ha bisogno del consenso e della condivisione soprattutto della parte di governance amministrativa e direzionale.</a:t>
            </a:r>
          </a:p>
          <a:p>
            <a:pPr marL="178594" lvl="1" indent="-178594">
              <a:lnSpc>
                <a:spcPct val="150000"/>
              </a:lnSpc>
              <a:buFontTx/>
              <a:buChar char="-"/>
            </a:pPr>
            <a:r>
              <a:rPr lang="it-IT" sz="1800" dirty="0">
                <a:solidFill>
                  <a:schemeClr val="tx1"/>
                </a:solidFill>
                <a:latin typeface="Roboto" panose="02000000000000000000" pitchFamily="2" charset="0"/>
                <a:ea typeface="Roboto" panose="02000000000000000000" pitchFamily="2" charset="0"/>
                <a:cs typeface="Roboto" panose="02000000000000000000" pitchFamily="2" charset="0"/>
              </a:rPr>
              <a:t>Un modello di CURA protesico permette alle strutture sociosanitarie di attuare un cambiamento reale. </a:t>
            </a:r>
          </a:p>
        </p:txBody>
      </p:sp>
      <p:graphicFrame>
        <p:nvGraphicFramePr>
          <p:cNvPr id="3" name="Diagramma 2">
            <a:extLst>
              <a:ext uri="{FF2B5EF4-FFF2-40B4-BE49-F238E27FC236}">
                <a16:creationId xmlns:a16="http://schemas.microsoft.com/office/drawing/2014/main" id="{C40B7458-6BDC-4003-DE53-12C4514C451F}"/>
              </a:ext>
            </a:extLst>
          </p:cNvPr>
          <p:cNvGraphicFramePr/>
          <p:nvPr>
            <p:extLst>
              <p:ext uri="{D42A27DB-BD31-4B8C-83A1-F6EECF244321}">
                <p14:modId xmlns:p14="http://schemas.microsoft.com/office/powerpoint/2010/main" val="3762580475"/>
              </p:ext>
            </p:extLst>
          </p:nvPr>
        </p:nvGraphicFramePr>
        <p:xfrm>
          <a:off x="5200072" y="1245764"/>
          <a:ext cx="3943927" cy="3029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magine 3" descr="Immagine che contiene logo&#10;&#10;Descrizione generata automaticamente">
            <a:extLst>
              <a:ext uri="{FF2B5EF4-FFF2-40B4-BE49-F238E27FC236}">
                <a16:creationId xmlns:a16="http://schemas.microsoft.com/office/drawing/2014/main" id="{5FBA3CAC-B3C1-E75C-CD67-9BE8E8D5B5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968" y="4548489"/>
            <a:ext cx="1765032" cy="595011"/>
          </a:xfrm>
          <a:prstGeom prst="rect">
            <a:avLst/>
          </a:prstGeom>
        </p:spPr>
      </p:pic>
    </p:spTree>
    <p:extLst>
      <p:ext uri="{BB962C8B-B14F-4D97-AF65-F5344CB8AC3E}">
        <p14:creationId xmlns:p14="http://schemas.microsoft.com/office/powerpoint/2010/main" val="402869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extLst>
              <a:ext uri="{28A0092B-C50C-407E-A947-70E740481C1C}">
                <a14:useLocalDpi xmlns:a14="http://schemas.microsoft.com/office/drawing/2010/main" val="0"/>
              </a:ext>
            </a:extLst>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0"/>
            <a:ext cx="63954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it-IT" dirty="0"/>
              <a:t>Un percorso impegnativo ma possibile</a:t>
            </a:r>
            <a:endParaRPr dirty="0"/>
          </a:p>
        </p:txBody>
      </p:sp>
      <p:pic>
        <p:nvPicPr>
          <p:cNvPr id="31" name="Immagine 30">
            <a:extLst>
              <a:ext uri="{FF2B5EF4-FFF2-40B4-BE49-F238E27FC236}">
                <a16:creationId xmlns:a16="http://schemas.microsoft.com/office/drawing/2014/main" id="{D8AA51A3-4BEC-01E1-049A-F066B3B43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418" y="941532"/>
            <a:ext cx="3678614" cy="3678614"/>
          </a:xfrm>
          <a:prstGeom prst="rect">
            <a:avLst/>
          </a:prstGeom>
        </p:spPr>
      </p:pic>
      <p:pic>
        <p:nvPicPr>
          <p:cNvPr id="35" name="Immagine 34" descr="Immagine che contiene testo, libro&#10;&#10;Descrizione generata automaticamente">
            <a:extLst>
              <a:ext uri="{FF2B5EF4-FFF2-40B4-BE49-F238E27FC236}">
                <a16:creationId xmlns:a16="http://schemas.microsoft.com/office/drawing/2014/main" id="{D7226CA3-39C1-109E-2B8A-FD4603E7B9FD}"/>
              </a:ext>
            </a:extLst>
          </p:cNvPr>
          <p:cNvPicPr>
            <a:picLocks noChangeAspect="1"/>
          </p:cNvPicPr>
          <p:nvPr/>
        </p:nvPicPr>
        <p:blipFill>
          <a:blip r:embed="rId5">
            <a:duotone>
              <a:prstClr val="black"/>
              <a:schemeClr val="tx2">
                <a:lumMod val="75000"/>
                <a:tint val="45000"/>
                <a:satMod val="400000"/>
              </a:schemeClr>
            </a:duotone>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46077" y="992909"/>
            <a:ext cx="4506179" cy="3157681"/>
          </a:xfrm>
          <a:prstGeom prst="rect">
            <a:avLst/>
          </a:prstGeom>
        </p:spPr>
      </p:pic>
      <p:sp>
        <p:nvSpPr>
          <p:cNvPr id="36" name="Freccia ad arco 35">
            <a:extLst>
              <a:ext uri="{FF2B5EF4-FFF2-40B4-BE49-F238E27FC236}">
                <a16:creationId xmlns:a16="http://schemas.microsoft.com/office/drawing/2014/main" id="{16D13ABB-4D3C-2F58-22EB-4463235DD467}"/>
              </a:ext>
            </a:extLst>
          </p:cNvPr>
          <p:cNvSpPr/>
          <p:nvPr/>
        </p:nvSpPr>
        <p:spPr>
          <a:xfrm rot="16200000">
            <a:off x="5805164" y="1995054"/>
            <a:ext cx="1528509" cy="1538548"/>
          </a:xfrm>
          <a:prstGeom prst="circularArrow">
            <a:avLst>
              <a:gd name="adj1" fmla="val 7055"/>
              <a:gd name="adj2" fmla="val 807900"/>
              <a:gd name="adj3" fmla="val 20510377"/>
              <a:gd name="adj4" fmla="val 232220"/>
              <a:gd name="adj5" fmla="val 8289"/>
            </a:avLst>
          </a:prstGeom>
          <a:solidFill>
            <a:srgbClr val="0070C0"/>
          </a:solidFill>
          <a:ln>
            <a:solidFill>
              <a:srgbClr val="68A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7" name="Immagine 36" descr="Immagine che contiene logo&#10;&#10;Descrizione generata automaticamente">
            <a:extLst>
              <a:ext uri="{FF2B5EF4-FFF2-40B4-BE49-F238E27FC236}">
                <a16:creationId xmlns:a16="http://schemas.microsoft.com/office/drawing/2014/main" id="{31DACF61-3FDB-EC2B-4096-3998BDC0A3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8968" y="4548489"/>
            <a:ext cx="1765032" cy="595011"/>
          </a:xfrm>
          <a:prstGeom prst="rect">
            <a:avLst/>
          </a:prstGeom>
        </p:spPr>
      </p:pic>
    </p:spTree>
    <p:extLst>
      <p:ext uri="{BB962C8B-B14F-4D97-AF65-F5344CB8AC3E}">
        <p14:creationId xmlns:p14="http://schemas.microsoft.com/office/powerpoint/2010/main" val="1121228143"/>
      </p:ext>
    </p:extLst>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584</Words>
  <Application>Microsoft Office PowerPoint</Application>
  <PresentationFormat>Presentazione su schermo (16:9)</PresentationFormat>
  <Paragraphs>63</Paragraphs>
  <Slides>12</Slides>
  <Notes>10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12</vt:i4>
      </vt:variant>
    </vt:vector>
  </HeadingPairs>
  <TitlesOfParts>
    <vt:vector size="21" baseType="lpstr">
      <vt:lpstr>Calibri</vt:lpstr>
      <vt:lpstr>Economica</vt:lpstr>
      <vt:lpstr>Roboto Black</vt:lpstr>
      <vt:lpstr>Arial</vt:lpstr>
      <vt:lpstr>Lucida Handwriting</vt:lpstr>
      <vt:lpstr>Roboto</vt:lpstr>
      <vt:lpstr>Roboto Light</vt:lpstr>
      <vt:lpstr>Roboto Thin</vt:lpstr>
      <vt:lpstr>Luxe</vt:lpstr>
      <vt:lpstr>Presentazione standard di PowerPoint</vt:lpstr>
      <vt:lpstr>Dai dati di fatto ai desideri possibili nelle RSA</vt:lpstr>
      <vt:lpstr>La nostra idea dei valori nella gestione delle RSA – Le 5C</vt:lpstr>
      <vt:lpstr>Dalla teoria alle azioni concrete</vt:lpstr>
      <vt:lpstr>La nostra visione di RSA</vt:lpstr>
      <vt:lpstr>Il pensiero snello</vt:lpstr>
      <vt:lpstr>La trasformazione è possibile</vt:lpstr>
      <vt:lpstr>Un percorso impegnativo ma possibile</vt:lpstr>
      <vt:lpstr>Un percorso impegnativo ma possibile</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utente</cp:lastModifiedBy>
  <cp:revision>4</cp:revision>
  <dcterms:modified xsi:type="dcterms:W3CDTF">2023-04-27T17:36:04Z</dcterms:modified>
</cp:coreProperties>
</file>