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 Black"/>
      <p:bold r:id="rId9"/>
      <p:boldItalic r:id="rId10"/>
    </p:embeddedFont>
    <p:embeddedFont>
      <p:font typeface="Roboto Thin"/>
      <p:regular r:id="rId11"/>
      <p:bold r:id="rId12"/>
      <p:italic r:id="rId13"/>
      <p:boldItalic r:id="rId14"/>
    </p:embeddedFont>
    <p:embeddedFont>
      <p:font typeface="Economica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Black-bold.fntdata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obotoThin-regular.fntdata"/><Relationship Id="rId10" Type="http://schemas.openxmlformats.org/officeDocument/2006/relationships/font" Target="fonts/RobotoBlack-boldItalic.fntdata"/><Relationship Id="rId13" Type="http://schemas.openxmlformats.org/officeDocument/2006/relationships/font" Target="fonts/RobotoThin-italic.fntdata"/><Relationship Id="rId12" Type="http://schemas.openxmlformats.org/officeDocument/2006/relationships/font" Target="fonts/RobotoThin-bold.fntdata"/><Relationship Id="rId15" Type="http://schemas.openxmlformats.org/officeDocument/2006/relationships/font" Target="fonts/Economica-regular.fntdata"/><Relationship Id="rId14" Type="http://schemas.openxmlformats.org/officeDocument/2006/relationships/font" Target="fonts/RobotoThin-boldItalic.fntdata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19" Type="http://schemas.openxmlformats.org/officeDocument/2006/relationships/font" Target="fonts/Roboto-regular.fntdata"/><Relationship Id="rId18" Type="http://schemas.openxmlformats.org/officeDocument/2006/relationships/font" Target="fonts/Economic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e3ba23798_0_71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e3ba2379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89B8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89B8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16000"/>
              <a:buFont typeface="Roboto Thin"/>
              <a:buNone/>
              <a:defRPr sz="16000">
                <a:solidFill>
                  <a:srgbClr val="B89B8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6765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585800"/>
            <a:ext cx="3999900" cy="26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585800"/>
            <a:ext cx="3999900" cy="26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7806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99400"/>
            <a:ext cx="36888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4800"/>
              <a:buNone/>
              <a:defRPr sz="4800">
                <a:solidFill>
                  <a:srgbClr val="B89B8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3200"/>
              <a:buNone/>
              <a:defRPr>
                <a:solidFill>
                  <a:srgbClr val="B89B8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1074975" y="4653650"/>
            <a:ext cx="4116300" cy="3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B89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9500" y="3490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3B41"/>
              </a:buClr>
              <a:buSzPts val="3200"/>
              <a:buFont typeface="Roboto Light"/>
              <a:buNone/>
              <a:defRPr sz="3200">
                <a:solidFill>
                  <a:srgbClr val="853B4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r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r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r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r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r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r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r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r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315925"/>
            <a:ext cx="63954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2" y="-4762"/>
            <a:ext cx="9160924" cy="515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