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8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9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7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1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8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5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97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6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576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985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4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4856198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STUPORE</a:t>
            </a:r>
          </a:p>
        </p:txBody>
      </p:sp>
      <p:pic>
        <p:nvPicPr>
          <p:cNvPr id="5" name="Immagine 4" descr="Immagine che contiene testo, parete, persona, uomo&#10;&#10;Descrizione generata automaticamente">
            <a:extLst>
              <a:ext uri="{FF2B5EF4-FFF2-40B4-BE49-F238E27FC236}">
                <a16:creationId xmlns:a16="http://schemas.microsoft.com/office/drawing/2014/main" id="{90209A0A-F233-A3FC-76E9-C9FD137FBC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r="3630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BE8546-A471-BAD4-299D-BA253311EDEA}"/>
              </a:ext>
            </a:extLst>
          </p:cNvPr>
          <p:cNvSpPr txBox="1"/>
          <p:nvPr/>
        </p:nvSpPr>
        <p:spPr>
          <a:xfrm>
            <a:off x="4939553" y="5052200"/>
            <a:ext cx="6902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« </a:t>
            </a:r>
            <a:r>
              <a:rPr lang="it-IT" dirty="0">
                <a:solidFill>
                  <a:schemeClr val="bg1"/>
                </a:solidFill>
                <a:latin typeface="Bradley Hand ITC" panose="03070402050302030203" pitchFamily="66" charset="0"/>
              </a:rPr>
              <a:t>chi non è più in grado di provare né stupore né meraviglia è per così dire morto; i suoi occhi sono spenti.!» </a:t>
            </a:r>
            <a:r>
              <a:rPr lang="it-IT" dirty="0">
                <a:solidFill>
                  <a:schemeClr val="bg1"/>
                </a:solidFill>
              </a:rPr>
              <a:t>A. </a:t>
            </a:r>
            <a:r>
              <a:rPr lang="it-IT" dirty="0" err="1">
                <a:solidFill>
                  <a:schemeClr val="bg1"/>
                </a:solidFill>
              </a:rPr>
              <a:t>Eistein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2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107210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speranza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0209A0A-F233-A3FC-76E9-C9FD137FB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2" r="17732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B504E0-E8A6-E07D-21F4-2B7F785B861F}"/>
              </a:ext>
            </a:extLst>
          </p:cNvPr>
          <p:cNvSpPr txBox="1"/>
          <p:nvPr/>
        </p:nvSpPr>
        <p:spPr>
          <a:xfrm>
            <a:off x="5031532" y="4921523"/>
            <a:ext cx="6786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>
                    <a:lumMod val="95000"/>
                  </a:schemeClr>
                </a:solidFill>
              </a:rPr>
              <a:t>«</a:t>
            </a:r>
            <a:r>
              <a:rPr lang="it-IT" dirty="0">
                <a:solidFill>
                  <a:schemeClr val="bg1"/>
                </a:solidFill>
                <a:latin typeface="Bradley Hand ITC" panose="03070402050302030203" pitchFamily="66" charset="0"/>
              </a:rPr>
              <a:t>Prima sogno i miei dipinti e poi dipingo i miei sogni</a:t>
            </a:r>
            <a:r>
              <a:rPr lang="it-IT" sz="2000" dirty="0">
                <a:solidFill>
                  <a:schemeClr val="bg1">
                    <a:lumMod val="95000"/>
                  </a:schemeClr>
                </a:solidFill>
              </a:rPr>
              <a:t>» </a:t>
            </a:r>
          </a:p>
          <a:p>
            <a:r>
              <a:rPr lang="it-IT" sz="2000" dirty="0">
                <a:solidFill>
                  <a:schemeClr val="bg1">
                    <a:lumMod val="95000"/>
                  </a:schemeClr>
                </a:solidFill>
              </a:rPr>
              <a:t>V. Van Gogh</a:t>
            </a:r>
          </a:p>
        </p:txBody>
      </p:sp>
    </p:spTree>
    <p:extLst>
      <p:ext uri="{BB962C8B-B14F-4D97-AF65-F5344CB8AC3E}">
        <p14:creationId xmlns:p14="http://schemas.microsoft.com/office/powerpoint/2010/main" val="34073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107210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FIDUCIA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0209A0A-F233-A3FC-76E9-C9FD137FB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5" r="18215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759166C-0867-9A21-2A0F-76D3D61C15F4}"/>
              </a:ext>
            </a:extLst>
          </p:cNvPr>
          <p:cNvSpPr txBox="1"/>
          <p:nvPr/>
        </p:nvSpPr>
        <p:spPr>
          <a:xfrm>
            <a:off x="5163671" y="5190565"/>
            <a:ext cx="645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>
                <a:solidFill>
                  <a:schemeClr val="bg1"/>
                </a:solidFill>
              </a:rPr>
              <a:t>«</a:t>
            </a:r>
            <a:r>
              <a:rPr lang="it-IT" b="1" dirty="0">
                <a:solidFill>
                  <a:schemeClr val="bg1"/>
                </a:solidFill>
                <a:latin typeface="Bradley Hand ITC" panose="03070402050302030203" pitchFamily="66" charset="0"/>
              </a:rPr>
              <a:t>devi molto a chiunque ti abbia mai dato fiducia</a:t>
            </a:r>
            <a:r>
              <a:rPr lang="it-IT" dirty="0">
                <a:solidFill>
                  <a:schemeClr val="bg1"/>
                </a:solidFill>
              </a:rPr>
              <a:t>»  T. Capote</a:t>
            </a:r>
          </a:p>
        </p:txBody>
      </p:sp>
    </p:spTree>
    <p:extLst>
      <p:ext uri="{BB962C8B-B14F-4D97-AF65-F5344CB8AC3E}">
        <p14:creationId xmlns:p14="http://schemas.microsoft.com/office/powerpoint/2010/main" val="188088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107210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BELLEZZA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0209A0A-F233-A3FC-76E9-C9FD137FB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9" r="15089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E9C4E3-1501-65E7-4C2A-EFB9513F5BA5}"/>
              </a:ext>
            </a:extLst>
          </p:cNvPr>
          <p:cNvSpPr txBox="1"/>
          <p:nvPr/>
        </p:nvSpPr>
        <p:spPr>
          <a:xfrm>
            <a:off x="5217459" y="5020235"/>
            <a:ext cx="465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Bradley Hand ITC" panose="03070402050302030203" pitchFamily="66" charset="0"/>
              </a:rPr>
              <a:t>La bellezza salverà il mondo</a:t>
            </a:r>
            <a:r>
              <a:rPr lang="it-IT" dirty="0">
                <a:solidFill>
                  <a:schemeClr val="bg1"/>
                </a:solidFill>
              </a:rPr>
              <a:t>. F. Dostoevskij</a:t>
            </a:r>
          </a:p>
        </p:txBody>
      </p:sp>
    </p:spTree>
    <p:extLst>
      <p:ext uri="{BB962C8B-B14F-4D97-AF65-F5344CB8AC3E}">
        <p14:creationId xmlns:p14="http://schemas.microsoft.com/office/powerpoint/2010/main" val="48821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3" y="1482634"/>
            <a:ext cx="6658105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ACCURATEZZA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0209A0A-F233-A3FC-76E9-C9FD137FB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3" b="6643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DBCF0A5-D865-D0DE-C8AA-47E0438DB1A3}"/>
              </a:ext>
            </a:extLst>
          </p:cNvPr>
          <p:cNvSpPr txBox="1"/>
          <p:nvPr/>
        </p:nvSpPr>
        <p:spPr>
          <a:xfrm>
            <a:off x="5154705" y="5052200"/>
            <a:ext cx="665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«</a:t>
            </a:r>
            <a:r>
              <a:rPr lang="it-IT" dirty="0">
                <a:solidFill>
                  <a:schemeClr val="bg1"/>
                </a:solidFill>
              </a:rPr>
              <a:t>« </a:t>
            </a:r>
            <a:r>
              <a:rPr lang="it-IT" b="1" dirty="0">
                <a:solidFill>
                  <a:schemeClr val="bg1"/>
                </a:solidFill>
                <a:latin typeface="Bradley Hand ITC" panose="03070402050302030203" pitchFamily="66" charset="0"/>
              </a:rPr>
              <a:t>la Coscienza è uno strumento di precisione di estrema sensibilità</a:t>
            </a:r>
            <a:r>
              <a:rPr lang="it-IT" dirty="0">
                <a:solidFill>
                  <a:schemeClr val="bg1"/>
                </a:solidFill>
              </a:rPr>
              <a:t>» V. Hugo</a:t>
            </a:r>
          </a:p>
        </p:txBody>
      </p:sp>
    </p:spTree>
    <p:extLst>
      <p:ext uri="{BB962C8B-B14F-4D97-AF65-F5344CB8AC3E}">
        <p14:creationId xmlns:p14="http://schemas.microsoft.com/office/powerpoint/2010/main" val="254201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9B1C56-B618-EB14-6B56-A0AC0239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3" y="1482634"/>
            <a:ext cx="6658105" cy="3046798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CORAGGIO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E0B1B7A-66B8-EA4F-0606-A3F167BF4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11" y="610521"/>
            <a:ext cx="2378600" cy="563695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1B48F4-025B-5A38-EAD6-87A1AA6462A2}"/>
              </a:ext>
            </a:extLst>
          </p:cNvPr>
          <p:cNvSpPr txBox="1"/>
          <p:nvPr/>
        </p:nvSpPr>
        <p:spPr>
          <a:xfrm>
            <a:off x="4939748" y="5257800"/>
            <a:ext cx="7019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«</a:t>
            </a:r>
            <a:r>
              <a:rPr lang="it-IT" sz="20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possano le tue scelte riflettere le tue speranze, non le tue paure «</a:t>
            </a:r>
            <a:r>
              <a:rPr lang="it-IT" sz="2000" dirty="0">
                <a:solidFill>
                  <a:schemeClr val="bg1"/>
                </a:solidFill>
              </a:rPr>
              <a:t>. N. </a:t>
            </a:r>
            <a:r>
              <a:rPr lang="it-IT" sz="2000" dirty="0" err="1">
                <a:solidFill>
                  <a:schemeClr val="bg1"/>
                </a:solidFill>
              </a:rPr>
              <a:t>mandela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2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107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Franklin Gothic Demi Cond</vt:lpstr>
      <vt:lpstr>Franklin Gothic Medium</vt:lpstr>
      <vt:lpstr>Wingdings</vt:lpstr>
      <vt:lpstr>JuxtaposeVTI</vt:lpstr>
      <vt:lpstr>STUPORE</vt:lpstr>
      <vt:lpstr>speranza</vt:lpstr>
      <vt:lpstr>FIDUCIA</vt:lpstr>
      <vt:lpstr>BELLEZZA</vt:lpstr>
      <vt:lpstr>ACCURATEZZA</vt:lpstr>
      <vt:lpstr>CORAGGIO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STUPORE</dc:title>
  <dc:creator>utente</dc:creator>
  <cp:lastModifiedBy>utente</cp:lastModifiedBy>
  <cp:revision>2</cp:revision>
  <dcterms:created xsi:type="dcterms:W3CDTF">2022-10-06T16:46:11Z</dcterms:created>
  <dcterms:modified xsi:type="dcterms:W3CDTF">2022-10-06T17:38:37Z</dcterms:modified>
</cp:coreProperties>
</file>